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4"/>
    <p:sldMasterId id="2147483700" r:id="rId5"/>
    <p:sldMasterId id="214748370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Lst>
  <p:sldSz cy="5143500" cx="9144000"/>
  <p:notesSz cx="6858000" cy="9144000"/>
  <p:embeddedFontLst>
    <p:embeddedFont>
      <p:font typeface="Inter SemiBold"/>
      <p:regular r:id="rId106"/>
      <p:bold r:id="rId107"/>
      <p:italic r:id="rId108"/>
      <p:boldItalic r:id="rId109"/>
    </p:embeddedFont>
    <p:embeddedFont>
      <p:font typeface="Inter Light"/>
      <p:regular r:id="rId110"/>
      <p:bold r:id="rId111"/>
      <p:italic r:id="rId112"/>
      <p:boldItalic r:id="rId113"/>
    </p:embeddedFont>
    <p:embeddedFont>
      <p:font typeface="Roboto"/>
      <p:regular r:id="rId114"/>
      <p:bold r:id="rId115"/>
      <p:italic r:id="rId116"/>
      <p:boldItalic r:id="rId117"/>
    </p:embeddedFont>
    <p:embeddedFont>
      <p:font typeface="Inter"/>
      <p:regular r:id="rId118"/>
      <p:bold r:id="rId119"/>
      <p:italic r:id="rId120"/>
      <p:boldItalic r:id="rId121"/>
    </p:embeddedFont>
    <p:embeddedFont>
      <p:font typeface="Spectral"/>
      <p:regular r:id="rId122"/>
      <p:bold r:id="rId123"/>
      <p:italic r:id="rId124"/>
      <p:boldItalic r:id="rId125"/>
    </p:embeddedFont>
    <p:embeddedFont>
      <p:font typeface="Spectral Medium"/>
      <p:regular r:id="rId126"/>
      <p:bold r:id="rId127"/>
      <p:italic r:id="rId128"/>
      <p:boldItalic r:id="rId129"/>
    </p:embeddedFont>
    <p:embeddedFont>
      <p:font typeface="Inter Medium"/>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31">
          <p15:clr>
            <a:srgbClr val="A4A3A4"/>
          </p15:clr>
        </p15:guide>
        <p15:guide id="2" pos="2881">
          <p15:clr>
            <a:srgbClr val="A4A3A4"/>
          </p15:clr>
        </p15:guide>
        <p15:guide id="3" orient="horz" pos="1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31" orient="horz"/>
        <p:guide pos="2881"/>
        <p:guide pos="1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InterSemiBold-bold.fntdata"/><Relationship Id="rId106" Type="http://schemas.openxmlformats.org/officeDocument/2006/relationships/font" Target="fonts/InterSemiBold-regular.fntdata"/><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font" Target="fonts/InterSemiBold-boldItalic.fntdata"/><Relationship Id="rId108" Type="http://schemas.openxmlformats.org/officeDocument/2006/relationships/font" Target="fonts/InterSemi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SpectralMedium-boldItalic.fntdata"/><Relationship Id="rId128" Type="http://schemas.openxmlformats.org/officeDocument/2006/relationships/font" Target="fonts/SpectralMedium-italic.fntdata"/><Relationship Id="rId127" Type="http://schemas.openxmlformats.org/officeDocument/2006/relationships/font" Target="fonts/SpectralMedium-bold.fntdata"/><Relationship Id="rId126" Type="http://schemas.openxmlformats.org/officeDocument/2006/relationships/font" Target="fonts/SpectralMedium-regular.fntdata"/><Relationship Id="rId26" Type="http://schemas.openxmlformats.org/officeDocument/2006/relationships/slide" Target="slides/slide19.xml"/><Relationship Id="rId121" Type="http://schemas.openxmlformats.org/officeDocument/2006/relationships/font" Target="fonts/Inter-boldItalic.fntdata"/><Relationship Id="rId25" Type="http://schemas.openxmlformats.org/officeDocument/2006/relationships/slide" Target="slides/slide18.xml"/><Relationship Id="rId120" Type="http://schemas.openxmlformats.org/officeDocument/2006/relationships/font" Target="fonts/Inter-italic.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Spectral-boldItalic.fntdata"/><Relationship Id="rId29" Type="http://schemas.openxmlformats.org/officeDocument/2006/relationships/slide" Target="slides/slide22.xml"/><Relationship Id="rId124" Type="http://schemas.openxmlformats.org/officeDocument/2006/relationships/font" Target="fonts/Spectral-italic.fntdata"/><Relationship Id="rId123" Type="http://schemas.openxmlformats.org/officeDocument/2006/relationships/font" Target="fonts/Spectral-bold.fntdata"/><Relationship Id="rId122" Type="http://schemas.openxmlformats.org/officeDocument/2006/relationships/font" Target="fonts/Spectral-regular.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Inter-regular.fntdata"/><Relationship Id="rId117" Type="http://schemas.openxmlformats.org/officeDocument/2006/relationships/font" Target="fonts/Roboto-boldItalic.fntdata"/><Relationship Id="rId116" Type="http://schemas.openxmlformats.org/officeDocument/2006/relationships/font" Target="fonts/Roboto-italic.fntdata"/><Relationship Id="rId115" Type="http://schemas.openxmlformats.org/officeDocument/2006/relationships/font" Target="fonts/Roboto-bold.fntdata"/><Relationship Id="rId119" Type="http://schemas.openxmlformats.org/officeDocument/2006/relationships/font" Target="fonts/Inter-bold.fntdata"/><Relationship Id="rId15" Type="http://schemas.openxmlformats.org/officeDocument/2006/relationships/slide" Target="slides/slide8.xml"/><Relationship Id="rId110" Type="http://schemas.openxmlformats.org/officeDocument/2006/relationships/font" Target="fonts/InterLight-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Roboto-regular.fntdata"/><Relationship Id="rId18" Type="http://schemas.openxmlformats.org/officeDocument/2006/relationships/slide" Target="slides/slide11.xml"/><Relationship Id="rId113" Type="http://schemas.openxmlformats.org/officeDocument/2006/relationships/font" Target="fonts/InterLight-boldItalic.fntdata"/><Relationship Id="rId112" Type="http://schemas.openxmlformats.org/officeDocument/2006/relationships/font" Target="fonts/InterLight-italic.fntdata"/><Relationship Id="rId111" Type="http://schemas.openxmlformats.org/officeDocument/2006/relationships/font" Target="fonts/InterLight-bold.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schemas.openxmlformats.org/officeDocument/2006/relationships/font" Target="fonts/InterMedium-italic.fntdata"/><Relationship Id="rId131" Type="http://schemas.openxmlformats.org/officeDocument/2006/relationships/font" Target="fonts/InterMedium-bold.fntdata"/><Relationship Id="rId130" Type="http://schemas.openxmlformats.org/officeDocument/2006/relationships/font" Target="fonts/InterMedium-regular.fntdata"/><Relationship Id="rId133" Type="http://schemas.openxmlformats.org/officeDocument/2006/relationships/font" Target="fonts/InterMedium-bold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hotos/KZv7w34tluA"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checkertool.org/" TargetMode="External"/><Relationship Id="rId3" Type="http://schemas.openxmlformats.org/officeDocument/2006/relationships/hyperlink" Target="https://service.tib.eu/bison/" TargetMode="External"/><Relationship Id="rId4" Type="http://schemas.openxmlformats.org/officeDocument/2006/relationships/hyperlink" Target="https://www.enago.com/researcher-hub/journal-finder.htm" TargetMode="External"/><Relationship Id="rId5" Type="http://schemas.openxmlformats.org/officeDocument/2006/relationships/hyperlink" Target="https://scifree.se/" TargetMode="External"/><Relationship Id="rId6" Type="http://schemas.openxmlformats.org/officeDocument/2006/relationships/hyperlink" Target="https://www.base-search.net/" TargetMode="External"/><Relationship Id="rId7" Type="http://schemas.openxmlformats.org/officeDocument/2006/relationships/hyperlink" Target="https://www.jurn.link/#gsc.tab=0" TargetMode="External"/><Relationship Id="rId8" Type="http://schemas.openxmlformats.org/officeDocument/2006/relationships/hyperlink" Target="https://journalfinder.chronoshub.io/?fq="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notes"/>
          <p:cNvSpPr/>
          <p:nvPr>
            <p:ph idx="2" type="sldImg"/>
          </p:nvPr>
        </p:nvSpPr>
        <p:spPr>
          <a:xfrm>
            <a:off x="257175" y="623888"/>
            <a:ext cx="5537100" cy="3116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2" name="Google Shape;362;p1:notes"/>
          <p:cNvSpPr txBox="1"/>
          <p:nvPr>
            <p:ph idx="1" type="body"/>
          </p:nvPr>
        </p:nvSpPr>
        <p:spPr>
          <a:xfrm>
            <a:off x="605118" y="3948545"/>
            <a:ext cx="4840800" cy="3740700"/>
          </a:xfrm>
          <a:prstGeom prst="rect">
            <a:avLst/>
          </a:prstGeom>
          <a:noFill/>
          <a:ln>
            <a:noFill/>
          </a:ln>
        </p:spPr>
        <p:txBody>
          <a:bodyPr anchorCtr="0" anchor="t" bIns="81475" lIns="81475" spcFirstLastPara="1" rIns="81475" wrap="square" tIns="814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58" name="Google Shape;458;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4" name="Google Shape;46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70" name="Google Shape;47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lang="en-GB">
                <a:solidFill>
                  <a:srgbClr val="202124"/>
                </a:solidFill>
                <a:highlight>
                  <a:srgbClr val="FFFFFF"/>
                </a:highlight>
              </a:rPr>
              <a:t>In 2022 over 8,000 journals applied to be indexed in DOAJ, and every one of those applications was handled by a volunteer and/or a Managing Editor.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rPr lang="en-GB"/>
              <a:t>Image from Unsplash: </a:t>
            </a:r>
            <a:r>
              <a:rPr lang="en-GB" u="sng">
                <a:solidFill>
                  <a:schemeClr val="hlink"/>
                </a:solidFill>
                <a:hlinkClick r:id="rId2"/>
              </a:rPr>
              <a:t>https://unsplash.com/photos/KZv7w34tluA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GB"/>
              <a:t>At this point, I know you’re all thinking…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Illustration from Pixabay: https://pixabay.com/vectors/pixel-cells-balloon-flying-6230151/</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8" name="Google Shape;69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05" name="Google Shape;70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GB"/>
              <a:t>The top 5 countries represented in the index are from Indonesia, UK, Brazil , US and Spain. </a:t>
            </a:r>
            <a:endParaRPr/>
          </a:p>
          <a:p>
            <a:pPr indent="0" lvl="0" marL="0" rtl="0" algn="l">
              <a:lnSpc>
                <a:spcPct val="100000"/>
              </a:lnSpc>
              <a:spcBef>
                <a:spcPts val="0"/>
              </a:spcBef>
              <a:spcAft>
                <a:spcPts val="0"/>
              </a:spcAft>
              <a:buSzPts val="1400"/>
              <a:buNone/>
            </a:pPr>
            <a:r>
              <a:rPr lang="en-GB"/>
              <a:t>English is the dominant language represented in DOAJ, and to increase language diversity we have individual projects in the pipeline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0" name="Google Shape;860;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6" name="Google Shape;87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Arial"/>
              <a:buNone/>
            </a:pPr>
            <a:r>
              <a:rPr lang="en-GB">
                <a:solidFill>
                  <a:schemeClr val="dk1"/>
                </a:solidFill>
              </a:rPr>
              <a:t>Collaborates: </a:t>
            </a:r>
            <a:r>
              <a:rPr lang="en-GB" sz="1050">
                <a:solidFill>
                  <a:schemeClr val="dk1"/>
                </a:solidFill>
                <a:highlight>
                  <a:srgbClr val="FFFFFF"/>
                </a:highlight>
                <a:latin typeface="Roboto"/>
                <a:ea typeface="Roboto"/>
                <a:cs typeface="Roboto"/>
                <a:sym typeface="Roboto"/>
              </a:rPr>
              <a:t>eg author of Principles of Transparency and Best Practice in Schol. Publishing and founding organisation of  Think.Check.Submit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5" name="Google Shape;92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9" name="Google Shape;93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1" name="Google Shape;97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7" name="Google Shape;97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rPr lang="en-GB"/>
              <a:t>Illustration from pixabay: https://pixabay.com/vectors/loupe-lens-zoom-magnifier-310395/</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3" name="Google Shape;993;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rPr lang="en-GB"/>
              <a:t>Illustration from pixabay: https://pixabay.com/vectors/chat-communication-icon-talk-6183068/</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6" name="Google Shape;1006;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1" name="Google Shape;1031;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7" name="Google Shape;1037;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8" name="Google Shape;1048;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3" name="Google Shape;1083;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lang="en-GB"/>
              <a:t>Policy decided by editor and editorial board</a:t>
            </a:r>
            <a:endParaRPr/>
          </a:p>
        </p:txBody>
      </p:sp>
      <p:sp>
        <p:nvSpPr>
          <p:cNvPr id="1084" name="Google Shape;1084;p7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9" name="Google Shape;1089;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Font typeface="Arial"/>
              <a:buNone/>
            </a:pPr>
            <a:r>
              <a:rPr lang="en-GB">
                <a:solidFill>
                  <a:schemeClr val="dk1"/>
                </a:solidFill>
              </a:rPr>
              <a:t>Just want to stop and point out why the income to DOAJ comes mainly from the community - because DOAJ truly is a community-led organisation that has grown organically from librarians willingness to work together to create a better scholarly comms landscape. </a:t>
            </a:r>
            <a:endParaRPr>
              <a:solidFill>
                <a:schemeClr val="dk1"/>
              </a:solidFill>
            </a:endParaRPr>
          </a:p>
          <a:p>
            <a:pPr indent="0" lvl="0" marL="2286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8" name="Google Shape;1108;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5" name="Google Shape;113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3" name="Google Shape;1153;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8" name="Google Shape;1158;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8" name="Google Shape;1168;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3" name="Google Shape;1173;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9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GB"/>
              <a:t>Referral rate to DOAJ is extremely high: 75%! People trust DOAJ and trust that the content and journals that they find there</a:t>
            </a:r>
            <a:endParaRPr/>
          </a:p>
        </p:txBody>
      </p:sp>
      <p:sp>
        <p:nvSpPr>
          <p:cNvPr id="1178" name="Google Shape;117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9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GB"/>
              <a:t>Referral rate to DOAJ is extremely high: 75%! People trust DOAJ and trust that the content and journals that they find there</a:t>
            </a:r>
            <a:endParaRPr/>
          </a:p>
        </p:txBody>
      </p:sp>
      <p:sp>
        <p:nvSpPr>
          <p:cNvPr id="1186" name="Google Shape;118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9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330200" lvl="1" marL="914400" rtl="0" algn="l">
              <a:lnSpc>
                <a:spcPct val="90000"/>
              </a:lnSpc>
              <a:spcBef>
                <a:spcPts val="0"/>
              </a:spcBef>
              <a:spcAft>
                <a:spcPts val="0"/>
              </a:spcAft>
              <a:buClr>
                <a:srgbClr val="282624"/>
              </a:buClr>
              <a:buSzPts val="1600"/>
              <a:buFont typeface="Inter Light"/>
              <a:buChar char="○"/>
            </a:pPr>
            <a:r>
              <a:rPr lang="en-GB" sz="1600">
                <a:solidFill>
                  <a:srgbClr val="282624"/>
                </a:solidFill>
                <a:latin typeface="Inter Light"/>
                <a:ea typeface="Inter Light"/>
                <a:cs typeface="Inter Light"/>
                <a:sym typeface="Inter Light"/>
              </a:rPr>
              <a:t>Plan S’ </a:t>
            </a:r>
            <a:r>
              <a:rPr lang="en-GB" sz="1600" u="sng">
                <a:solidFill>
                  <a:schemeClr val="hlink"/>
                </a:solidFill>
                <a:latin typeface="Inter Light"/>
                <a:ea typeface="Inter Light"/>
                <a:cs typeface="Inter Light"/>
                <a:sym typeface="Inter Light"/>
                <a:hlinkClick r:id="rId2"/>
              </a:rPr>
              <a:t>Journal Checker Tool</a:t>
            </a:r>
            <a:r>
              <a:rPr lang="en-GB" sz="1600">
                <a:solidFill>
                  <a:srgbClr val="282624"/>
                </a:solidFill>
                <a:latin typeface="Inter Light"/>
                <a:ea typeface="Inter Light"/>
                <a:cs typeface="Inter Light"/>
                <a:sym typeface="Inter Light"/>
              </a:rPr>
              <a:t> (JCT)</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u="sng">
                <a:solidFill>
                  <a:schemeClr val="hlink"/>
                </a:solidFill>
                <a:latin typeface="Inter Light"/>
                <a:ea typeface="Inter Light"/>
                <a:cs typeface="Inter Light"/>
                <a:sym typeface="Inter Light"/>
                <a:hlinkClick r:id="rId3"/>
              </a:rPr>
              <a:t>B!SON OA Journal Recommender</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u="sng">
                <a:solidFill>
                  <a:schemeClr val="hlink"/>
                </a:solidFill>
                <a:latin typeface="Inter Light"/>
                <a:ea typeface="Inter Light"/>
                <a:cs typeface="Inter Light"/>
                <a:sym typeface="Inter Light"/>
                <a:hlinkClick r:id="rId4"/>
              </a:rPr>
              <a:t>Open Access Journal Finder</a:t>
            </a:r>
            <a:r>
              <a:rPr lang="en-GB" sz="1600">
                <a:solidFill>
                  <a:srgbClr val="282624"/>
                </a:solidFill>
                <a:latin typeface="Inter Light"/>
                <a:ea typeface="Inter Light"/>
                <a:cs typeface="Inter Light"/>
                <a:sym typeface="Inter Light"/>
              </a:rPr>
              <a:t>, from Enago</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u="sng">
                <a:solidFill>
                  <a:schemeClr val="hlink"/>
                </a:solidFill>
                <a:latin typeface="Inter Light"/>
                <a:ea typeface="Inter Light"/>
                <a:cs typeface="Inter Light"/>
                <a:sym typeface="Inter Light"/>
                <a:hlinkClick r:id="rId5"/>
              </a:rPr>
              <a:t>SciFree</a:t>
            </a:r>
            <a:r>
              <a:rPr lang="en-GB" sz="1600">
                <a:solidFill>
                  <a:srgbClr val="282624"/>
                </a:solidFill>
                <a:latin typeface="Inter Light"/>
                <a:ea typeface="Inter Light"/>
                <a:cs typeface="Inter Light"/>
                <a:sym typeface="Inter Light"/>
              </a:rPr>
              <a:t>’s Journal Search Tool</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u="sng">
                <a:solidFill>
                  <a:schemeClr val="hlink"/>
                </a:solidFill>
                <a:latin typeface="Inter Light"/>
                <a:ea typeface="Inter Light"/>
                <a:cs typeface="Inter Light"/>
                <a:sym typeface="Inter Light"/>
                <a:hlinkClick r:id="rId6"/>
              </a:rPr>
              <a:t>BASE</a:t>
            </a:r>
            <a:r>
              <a:rPr lang="en-GB" sz="1600">
                <a:solidFill>
                  <a:srgbClr val="282624"/>
                </a:solidFill>
                <a:latin typeface="Inter Light"/>
                <a:ea typeface="Inter Light"/>
                <a:cs typeface="Inter Light"/>
                <a:sym typeface="Inter Light"/>
              </a:rPr>
              <a:t> (Bielefeld Academic Search Engine)</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u="sng">
                <a:solidFill>
                  <a:schemeClr val="hlink"/>
                </a:solidFill>
                <a:latin typeface="Inter Light"/>
                <a:ea typeface="Inter Light"/>
                <a:cs typeface="Inter Light"/>
                <a:sym typeface="Inter Light"/>
                <a:hlinkClick r:id="rId7"/>
              </a:rPr>
              <a:t>JURN</a:t>
            </a:r>
            <a:endParaRPr sz="1600">
              <a:solidFill>
                <a:srgbClr val="282624"/>
              </a:solidFill>
              <a:latin typeface="Inter Light"/>
              <a:ea typeface="Inter Light"/>
              <a:cs typeface="Inter Light"/>
              <a:sym typeface="Inter Light"/>
            </a:endParaRPr>
          </a:p>
          <a:p>
            <a:pPr indent="-330200" lvl="1" marL="914400" rtl="0" algn="l">
              <a:lnSpc>
                <a:spcPct val="90000"/>
              </a:lnSpc>
              <a:spcBef>
                <a:spcPts val="0"/>
              </a:spcBef>
              <a:spcAft>
                <a:spcPts val="0"/>
              </a:spcAft>
              <a:buClr>
                <a:srgbClr val="282624"/>
              </a:buClr>
              <a:buSzPts val="1600"/>
              <a:buFont typeface="Inter Light"/>
              <a:buChar char="○"/>
            </a:pPr>
            <a:r>
              <a:rPr lang="en-GB" sz="1600">
                <a:solidFill>
                  <a:srgbClr val="282624"/>
                </a:solidFill>
                <a:latin typeface="Inter Light"/>
                <a:ea typeface="Inter Light"/>
                <a:cs typeface="Inter Light"/>
                <a:sym typeface="Inter Light"/>
              </a:rPr>
              <a:t>ChronosHub’s </a:t>
            </a:r>
            <a:r>
              <a:rPr lang="en-GB" sz="1600" u="sng">
                <a:solidFill>
                  <a:schemeClr val="hlink"/>
                </a:solidFill>
                <a:latin typeface="Inter Light"/>
                <a:ea typeface="Inter Light"/>
                <a:cs typeface="Inter Light"/>
                <a:sym typeface="Inter Light"/>
                <a:hlinkClick r:id="rId8"/>
              </a:rPr>
              <a:t>journal finder</a:t>
            </a:r>
            <a:endParaRPr/>
          </a:p>
        </p:txBody>
      </p:sp>
      <p:sp>
        <p:nvSpPr>
          <p:cNvPr id="1194" name="Google Shape;119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2" name="Google Shape;1202;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7" name="Google Shape;1207;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8" name="Google Shape;1218;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5" name="Google Shape;1225;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hyperlink" Target="https://unsplash.com/@jipy32?utm_source=unsplash&amp;utm_medium=referral&amp;utm_content=creditCopyText" TargetMode="External"/><Relationship Id="rId4" Type="http://schemas.openxmlformats.org/officeDocument/2006/relationships/hyperlink" Target="https://unsplash.com/@jipy32?utm_source=unsplash&amp;utm_medium=referral&amp;utm_content=creditCopyText" TargetMode="External"/><Relationship Id="rId5" Type="http://schemas.openxmlformats.org/officeDocument/2006/relationships/hyperlink" Target="https://unsplash.com/collections/11018411/paper-and-paper-like-textures?utm_source=unsplash&amp;utm_medium=referral&amp;utm_content=creditCopyText" TargetMode="External"/><Relationship Id="rId6" Type="http://schemas.openxmlformats.org/officeDocument/2006/relationships/hyperlink" Target="https://unsplash.com/collections/11018411/paper-and-paper-like-textures?utm_source=unsplash&amp;utm_medium=referral&amp;utm_content=creditCopyText" TargetMode="External"/><Relationship Id="rId7"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hyperlink" Target="https://unsplash.com/@jipy32?utm_source=unsplash&amp;utm_medium=referral&amp;utm_content=creditCopyText" TargetMode="External"/><Relationship Id="rId4" Type="http://schemas.openxmlformats.org/officeDocument/2006/relationships/hyperlink" Target="https://unsplash.com/@jipy32?utm_source=unsplash&amp;utm_medium=referral&amp;utm_content=creditCopyText" TargetMode="External"/><Relationship Id="rId5" Type="http://schemas.openxmlformats.org/officeDocument/2006/relationships/hyperlink" Target="https://unsplash.com/collections/11018411/paper-and-paper-like-textures?utm_source=unsplash&amp;utm_medium=referral&amp;utm_content=creditCopyText" TargetMode="External"/><Relationship Id="rId6" Type="http://schemas.openxmlformats.org/officeDocument/2006/relationships/hyperlink" Target="https://unsplash.com/collections/11018411/paper-and-paper-like-textures?utm_source=unsplash&amp;utm_medium=referral&amp;utm_content=creditCopyText" TargetMode="External"/><Relationship Id="rId7"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7110000" y="141750"/>
            <a:ext cx="1895400" cy="4860001"/>
          </a:xfrm>
          <a:prstGeom prst="rect">
            <a:avLst/>
          </a:prstGeom>
          <a:noFill/>
          <a:ln>
            <a:noFill/>
          </a:ln>
        </p:spPr>
      </p:pic>
      <p:sp>
        <p:nvSpPr>
          <p:cNvPr id="11" name="Google Shape;11;p2"/>
          <p:cNvSpPr txBox="1"/>
          <p:nvPr>
            <p:ph type="ctrTitle"/>
          </p:nvPr>
        </p:nvSpPr>
        <p:spPr>
          <a:xfrm>
            <a:off x="381000" y="1322450"/>
            <a:ext cx="6380700" cy="18972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3500"/>
              <a:buFont typeface="Spectral"/>
              <a:buNone/>
              <a:defRPr b="0" sz="3800">
                <a:solidFill>
                  <a:schemeClr val="lt1"/>
                </a:solidFill>
                <a:latin typeface="Spectral"/>
                <a:ea typeface="Spectral"/>
                <a:cs typeface="Spectral"/>
                <a:sym typeface="Spectral"/>
              </a:defRPr>
            </a:lvl1pPr>
            <a:lvl2pPr lvl="1" algn="l">
              <a:lnSpc>
                <a:spcPct val="100000"/>
              </a:lnSpc>
              <a:spcBef>
                <a:spcPts val="0"/>
              </a:spcBef>
              <a:spcAft>
                <a:spcPts val="0"/>
              </a:spcAft>
              <a:buClr>
                <a:schemeClr val="dk2"/>
              </a:buClr>
              <a:buSzPts val="3500"/>
              <a:buNone/>
              <a:defRPr sz="3800">
                <a:solidFill>
                  <a:schemeClr val="dk2"/>
                </a:solidFill>
              </a:defRPr>
            </a:lvl2pPr>
            <a:lvl3pPr lvl="2" algn="l">
              <a:lnSpc>
                <a:spcPct val="100000"/>
              </a:lnSpc>
              <a:spcBef>
                <a:spcPts val="0"/>
              </a:spcBef>
              <a:spcAft>
                <a:spcPts val="0"/>
              </a:spcAft>
              <a:buClr>
                <a:schemeClr val="dk2"/>
              </a:buClr>
              <a:buSzPts val="3500"/>
              <a:buNone/>
              <a:defRPr sz="3800">
                <a:solidFill>
                  <a:schemeClr val="dk2"/>
                </a:solidFill>
              </a:defRPr>
            </a:lvl3pPr>
            <a:lvl4pPr lvl="3" algn="l">
              <a:lnSpc>
                <a:spcPct val="100000"/>
              </a:lnSpc>
              <a:spcBef>
                <a:spcPts val="0"/>
              </a:spcBef>
              <a:spcAft>
                <a:spcPts val="0"/>
              </a:spcAft>
              <a:buClr>
                <a:schemeClr val="dk2"/>
              </a:buClr>
              <a:buSzPts val="3500"/>
              <a:buNone/>
              <a:defRPr sz="3800">
                <a:solidFill>
                  <a:schemeClr val="dk2"/>
                </a:solidFill>
              </a:defRPr>
            </a:lvl4pPr>
            <a:lvl5pPr lvl="4" algn="l">
              <a:lnSpc>
                <a:spcPct val="100000"/>
              </a:lnSpc>
              <a:spcBef>
                <a:spcPts val="0"/>
              </a:spcBef>
              <a:spcAft>
                <a:spcPts val="0"/>
              </a:spcAft>
              <a:buClr>
                <a:schemeClr val="dk2"/>
              </a:buClr>
              <a:buSzPts val="3500"/>
              <a:buNone/>
              <a:defRPr sz="3800">
                <a:solidFill>
                  <a:schemeClr val="dk2"/>
                </a:solidFill>
              </a:defRPr>
            </a:lvl5pPr>
            <a:lvl6pPr lvl="5" algn="l">
              <a:lnSpc>
                <a:spcPct val="100000"/>
              </a:lnSpc>
              <a:spcBef>
                <a:spcPts val="0"/>
              </a:spcBef>
              <a:spcAft>
                <a:spcPts val="0"/>
              </a:spcAft>
              <a:buClr>
                <a:schemeClr val="dk2"/>
              </a:buClr>
              <a:buSzPts val="3500"/>
              <a:buNone/>
              <a:defRPr sz="3800">
                <a:solidFill>
                  <a:schemeClr val="dk2"/>
                </a:solidFill>
              </a:defRPr>
            </a:lvl6pPr>
            <a:lvl7pPr lvl="6" algn="l">
              <a:lnSpc>
                <a:spcPct val="100000"/>
              </a:lnSpc>
              <a:spcBef>
                <a:spcPts val="0"/>
              </a:spcBef>
              <a:spcAft>
                <a:spcPts val="0"/>
              </a:spcAft>
              <a:buClr>
                <a:schemeClr val="dk2"/>
              </a:buClr>
              <a:buSzPts val="3500"/>
              <a:buNone/>
              <a:defRPr sz="3800">
                <a:solidFill>
                  <a:schemeClr val="dk2"/>
                </a:solidFill>
              </a:defRPr>
            </a:lvl7pPr>
            <a:lvl8pPr lvl="7" algn="l">
              <a:lnSpc>
                <a:spcPct val="100000"/>
              </a:lnSpc>
              <a:spcBef>
                <a:spcPts val="0"/>
              </a:spcBef>
              <a:spcAft>
                <a:spcPts val="0"/>
              </a:spcAft>
              <a:buClr>
                <a:schemeClr val="dk2"/>
              </a:buClr>
              <a:buSzPts val="3500"/>
              <a:buNone/>
              <a:defRPr sz="3800">
                <a:solidFill>
                  <a:schemeClr val="dk2"/>
                </a:solidFill>
              </a:defRPr>
            </a:lvl8pPr>
            <a:lvl9pPr lvl="8" algn="l">
              <a:lnSpc>
                <a:spcPct val="100000"/>
              </a:lnSpc>
              <a:spcBef>
                <a:spcPts val="0"/>
              </a:spcBef>
              <a:spcAft>
                <a:spcPts val="0"/>
              </a:spcAft>
              <a:buClr>
                <a:schemeClr val="dk2"/>
              </a:buClr>
              <a:buSzPts val="3500"/>
              <a:buNone/>
              <a:defRPr sz="3800">
                <a:solidFill>
                  <a:schemeClr val="dk2"/>
                </a:solidFill>
              </a:defRPr>
            </a:lvl9pPr>
          </a:lstStyle>
          <a:p/>
        </p:txBody>
      </p:sp>
      <p:sp>
        <p:nvSpPr>
          <p:cNvPr id="12" name="Google Shape;12;p2"/>
          <p:cNvSpPr txBox="1"/>
          <p:nvPr>
            <p:ph idx="1" type="subTitle"/>
          </p:nvPr>
        </p:nvSpPr>
        <p:spPr>
          <a:xfrm>
            <a:off x="381177" y="34015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1300"/>
              <a:buFont typeface="Inter Light"/>
              <a:buNone/>
              <a:defRPr sz="1500">
                <a:solidFill>
                  <a:schemeClr val="lt2"/>
                </a:solidFill>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13" name="Google Shape;13;p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 name="Google Shape;14;p2"/>
          <p:cNvPicPr preferRelativeResize="0"/>
          <p:nvPr/>
        </p:nvPicPr>
        <p:blipFill rotWithShape="1">
          <a:blip r:embed="rId3">
            <a:alphaModFix/>
          </a:blip>
          <a:srcRect b="0" l="0" r="0" t="0"/>
          <a:stretch/>
        </p:blipFill>
        <p:spPr>
          <a:xfrm>
            <a:off x="262375" y="4532175"/>
            <a:ext cx="2059402" cy="325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Body only">
    <p:spTree>
      <p:nvGrpSpPr>
        <p:cNvPr id="69" name="Shape 69"/>
        <p:cNvGrpSpPr/>
        <p:nvPr/>
      </p:nvGrpSpPr>
      <p:grpSpPr>
        <a:xfrm>
          <a:off x="0" y="0"/>
          <a:ext cx="0" cy="0"/>
          <a:chOff x="0" y="0"/>
          <a:chExt cx="0" cy="0"/>
        </a:xfrm>
      </p:grpSpPr>
      <p:sp>
        <p:nvSpPr>
          <p:cNvPr id="70" name="Google Shape;70;p11"/>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71" name="Google Shape;71;p1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p11"/>
          <p:cNvSpPr txBox="1"/>
          <p:nvPr>
            <p:ph idx="1" type="body"/>
          </p:nvPr>
        </p:nvSpPr>
        <p:spPr>
          <a:xfrm>
            <a:off x="729450" y="1068650"/>
            <a:ext cx="7688700" cy="1034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2"/>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75" name="Google Shape;75;p12"/>
          <p:cNvGrpSpPr/>
          <p:nvPr/>
        </p:nvGrpSpPr>
        <p:grpSpPr>
          <a:xfrm>
            <a:off x="830392" y="1191291"/>
            <a:ext cx="745763" cy="45826"/>
            <a:chOff x="4580561" y="2589004"/>
            <a:chExt cx="1064464" cy="25200"/>
          </a:xfrm>
        </p:grpSpPr>
        <p:sp>
          <p:nvSpPr>
            <p:cNvPr id="76" name="Google Shape;76;p12"/>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77" name="Google Shape;77;p12"/>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78" name="Google Shape;78;p1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Light"/>
              <a:buNone/>
              <a:defRPr b="0" sz="2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dk2"/>
              </a:buClr>
              <a:buSzPts val="2200"/>
              <a:buNone/>
              <a:defRPr sz="2400">
                <a:solidFill>
                  <a:schemeClr val="dk2"/>
                </a:solidFill>
              </a:defRPr>
            </a:lvl2pPr>
            <a:lvl3pPr lvl="2" algn="l">
              <a:lnSpc>
                <a:spcPct val="100000"/>
              </a:lnSpc>
              <a:spcBef>
                <a:spcPts val="0"/>
              </a:spcBef>
              <a:spcAft>
                <a:spcPts val="0"/>
              </a:spcAft>
              <a:buClr>
                <a:schemeClr val="dk2"/>
              </a:buClr>
              <a:buSzPts val="2200"/>
              <a:buNone/>
              <a:defRPr sz="2400">
                <a:solidFill>
                  <a:schemeClr val="dk2"/>
                </a:solidFill>
              </a:defRPr>
            </a:lvl3pPr>
            <a:lvl4pPr lvl="3" algn="l">
              <a:lnSpc>
                <a:spcPct val="100000"/>
              </a:lnSpc>
              <a:spcBef>
                <a:spcPts val="0"/>
              </a:spcBef>
              <a:spcAft>
                <a:spcPts val="0"/>
              </a:spcAft>
              <a:buClr>
                <a:schemeClr val="dk2"/>
              </a:buClr>
              <a:buSzPts val="2200"/>
              <a:buNone/>
              <a:defRPr sz="2400">
                <a:solidFill>
                  <a:schemeClr val="dk2"/>
                </a:solidFill>
              </a:defRPr>
            </a:lvl4pPr>
            <a:lvl5pPr lvl="4" algn="l">
              <a:lnSpc>
                <a:spcPct val="100000"/>
              </a:lnSpc>
              <a:spcBef>
                <a:spcPts val="0"/>
              </a:spcBef>
              <a:spcAft>
                <a:spcPts val="0"/>
              </a:spcAft>
              <a:buClr>
                <a:schemeClr val="dk2"/>
              </a:buClr>
              <a:buSzPts val="2200"/>
              <a:buNone/>
              <a:defRPr sz="2400">
                <a:solidFill>
                  <a:schemeClr val="dk2"/>
                </a:solidFill>
              </a:defRPr>
            </a:lvl5pPr>
            <a:lvl6pPr lvl="5" algn="l">
              <a:lnSpc>
                <a:spcPct val="100000"/>
              </a:lnSpc>
              <a:spcBef>
                <a:spcPts val="0"/>
              </a:spcBef>
              <a:spcAft>
                <a:spcPts val="0"/>
              </a:spcAft>
              <a:buClr>
                <a:schemeClr val="dk2"/>
              </a:buClr>
              <a:buSzPts val="2200"/>
              <a:buNone/>
              <a:defRPr sz="2400">
                <a:solidFill>
                  <a:schemeClr val="dk2"/>
                </a:solidFill>
              </a:defRPr>
            </a:lvl6pPr>
            <a:lvl7pPr lvl="6" algn="l">
              <a:lnSpc>
                <a:spcPct val="100000"/>
              </a:lnSpc>
              <a:spcBef>
                <a:spcPts val="0"/>
              </a:spcBef>
              <a:spcAft>
                <a:spcPts val="0"/>
              </a:spcAft>
              <a:buClr>
                <a:schemeClr val="dk2"/>
              </a:buClr>
              <a:buSzPts val="2200"/>
              <a:buNone/>
              <a:defRPr sz="2400">
                <a:solidFill>
                  <a:schemeClr val="dk2"/>
                </a:solidFill>
              </a:defRPr>
            </a:lvl7pPr>
            <a:lvl8pPr lvl="7" algn="l">
              <a:lnSpc>
                <a:spcPct val="100000"/>
              </a:lnSpc>
              <a:spcBef>
                <a:spcPts val="0"/>
              </a:spcBef>
              <a:spcAft>
                <a:spcPts val="0"/>
              </a:spcAft>
              <a:buClr>
                <a:schemeClr val="dk2"/>
              </a:buClr>
              <a:buSzPts val="2200"/>
              <a:buNone/>
              <a:defRPr sz="2400">
                <a:solidFill>
                  <a:schemeClr val="dk2"/>
                </a:solidFill>
              </a:defRPr>
            </a:lvl8pPr>
            <a:lvl9pPr lvl="8" algn="l">
              <a:lnSpc>
                <a:spcPct val="100000"/>
              </a:lnSpc>
              <a:spcBef>
                <a:spcPts val="0"/>
              </a:spcBef>
              <a:spcAft>
                <a:spcPts val="0"/>
              </a:spcAft>
              <a:buClr>
                <a:schemeClr val="dk2"/>
              </a:buClr>
              <a:buSzPts val="2200"/>
              <a:buNone/>
              <a:defRPr sz="2400">
                <a:solidFill>
                  <a:schemeClr val="dk2"/>
                </a:solidFill>
              </a:defRPr>
            </a:lvl9pPr>
          </a:lstStyle>
          <a:p/>
        </p:txBody>
      </p:sp>
      <p:sp>
        <p:nvSpPr>
          <p:cNvPr id="79" name="Google Shape;79;p1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12"/>
          <p:cNvSpPr/>
          <p:nvPr/>
        </p:nvSpPr>
        <p:spPr>
          <a:xfrm>
            <a:off x="8280450" y="0"/>
            <a:ext cx="863400" cy="4542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pic>
        <p:nvPicPr>
          <p:cNvPr id="81" name="Google Shape;81;p12"/>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chemeClr val="dk1"/>
        </a:solidFill>
      </p:bgPr>
    </p:bg>
    <p:spTree>
      <p:nvGrpSpPr>
        <p:cNvPr id="82" name="Shape 82"/>
        <p:cNvGrpSpPr/>
        <p:nvPr/>
      </p:nvGrpSpPr>
      <p:grpSpPr>
        <a:xfrm>
          <a:off x="0" y="0"/>
          <a:ext cx="0" cy="0"/>
          <a:chOff x="0" y="0"/>
          <a:chExt cx="0" cy="0"/>
        </a:xfrm>
      </p:grpSpPr>
      <p:grpSp>
        <p:nvGrpSpPr>
          <p:cNvPr id="83" name="Google Shape;83;p13"/>
          <p:cNvGrpSpPr/>
          <p:nvPr/>
        </p:nvGrpSpPr>
        <p:grpSpPr>
          <a:xfrm>
            <a:off x="830392" y="1191291"/>
            <a:ext cx="745763" cy="45826"/>
            <a:chOff x="4580561" y="2589004"/>
            <a:chExt cx="1064464" cy="25200"/>
          </a:xfrm>
        </p:grpSpPr>
        <p:sp>
          <p:nvSpPr>
            <p:cNvPr id="84" name="Google Shape;84;p13"/>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85" name="Google Shape;85;p13"/>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86" name="Google Shape;86;p13"/>
          <p:cNvSpPr txBox="1"/>
          <p:nvPr>
            <p:ph type="title"/>
          </p:nvPr>
        </p:nvSpPr>
        <p:spPr>
          <a:xfrm>
            <a:off x="729450" y="131865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2200"/>
              <a:buFont typeface="Arial"/>
              <a:buNone/>
              <a:defRPr sz="2400">
                <a:solidFill>
                  <a:schemeClr val="lt2"/>
                </a:solidFill>
                <a:latin typeface="Arial"/>
                <a:ea typeface="Arial"/>
                <a:cs typeface="Arial"/>
                <a:sym typeface="Arial"/>
              </a:defRPr>
            </a:lvl1pPr>
            <a:lvl2pPr lvl="1" algn="l">
              <a:lnSpc>
                <a:spcPct val="100000"/>
              </a:lnSpc>
              <a:spcBef>
                <a:spcPts val="0"/>
              </a:spcBef>
              <a:spcAft>
                <a:spcPts val="0"/>
              </a:spcAft>
              <a:buClr>
                <a:schemeClr val="lt2"/>
              </a:buClr>
              <a:buSzPts val="2200"/>
              <a:buNone/>
              <a:defRPr sz="2400">
                <a:solidFill>
                  <a:schemeClr val="lt2"/>
                </a:solidFill>
              </a:defRPr>
            </a:lvl2pPr>
            <a:lvl3pPr lvl="2" algn="l">
              <a:lnSpc>
                <a:spcPct val="100000"/>
              </a:lnSpc>
              <a:spcBef>
                <a:spcPts val="0"/>
              </a:spcBef>
              <a:spcAft>
                <a:spcPts val="0"/>
              </a:spcAft>
              <a:buClr>
                <a:schemeClr val="lt2"/>
              </a:buClr>
              <a:buSzPts val="2200"/>
              <a:buNone/>
              <a:defRPr sz="2400">
                <a:solidFill>
                  <a:schemeClr val="lt2"/>
                </a:solidFill>
              </a:defRPr>
            </a:lvl3pPr>
            <a:lvl4pPr lvl="3" algn="l">
              <a:lnSpc>
                <a:spcPct val="100000"/>
              </a:lnSpc>
              <a:spcBef>
                <a:spcPts val="0"/>
              </a:spcBef>
              <a:spcAft>
                <a:spcPts val="0"/>
              </a:spcAft>
              <a:buClr>
                <a:schemeClr val="lt2"/>
              </a:buClr>
              <a:buSzPts val="2200"/>
              <a:buNone/>
              <a:defRPr sz="2400">
                <a:solidFill>
                  <a:schemeClr val="lt2"/>
                </a:solidFill>
              </a:defRPr>
            </a:lvl4pPr>
            <a:lvl5pPr lvl="4" algn="l">
              <a:lnSpc>
                <a:spcPct val="100000"/>
              </a:lnSpc>
              <a:spcBef>
                <a:spcPts val="0"/>
              </a:spcBef>
              <a:spcAft>
                <a:spcPts val="0"/>
              </a:spcAft>
              <a:buClr>
                <a:schemeClr val="lt2"/>
              </a:buClr>
              <a:buSzPts val="2200"/>
              <a:buNone/>
              <a:defRPr sz="2400">
                <a:solidFill>
                  <a:schemeClr val="lt2"/>
                </a:solidFill>
              </a:defRPr>
            </a:lvl5pPr>
            <a:lvl6pPr lvl="5" algn="l">
              <a:lnSpc>
                <a:spcPct val="100000"/>
              </a:lnSpc>
              <a:spcBef>
                <a:spcPts val="0"/>
              </a:spcBef>
              <a:spcAft>
                <a:spcPts val="0"/>
              </a:spcAft>
              <a:buClr>
                <a:schemeClr val="lt2"/>
              </a:buClr>
              <a:buSzPts val="2200"/>
              <a:buNone/>
              <a:defRPr sz="2400">
                <a:solidFill>
                  <a:schemeClr val="lt2"/>
                </a:solidFill>
              </a:defRPr>
            </a:lvl6pPr>
            <a:lvl7pPr lvl="6" algn="l">
              <a:lnSpc>
                <a:spcPct val="100000"/>
              </a:lnSpc>
              <a:spcBef>
                <a:spcPts val="0"/>
              </a:spcBef>
              <a:spcAft>
                <a:spcPts val="0"/>
              </a:spcAft>
              <a:buClr>
                <a:schemeClr val="lt2"/>
              </a:buClr>
              <a:buSzPts val="2200"/>
              <a:buNone/>
              <a:defRPr sz="2400">
                <a:solidFill>
                  <a:schemeClr val="lt2"/>
                </a:solidFill>
              </a:defRPr>
            </a:lvl7pPr>
            <a:lvl8pPr lvl="7" algn="l">
              <a:lnSpc>
                <a:spcPct val="100000"/>
              </a:lnSpc>
              <a:spcBef>
                <a:spcPts val="0"/>
              </a:spcBef>
              <a:spcAft>
                <a:spcPts val="0"/>
              </a:spcAft>
              <a:buClr>
                <a:schemeClr val="lt2"/>
              </a:buClr>
              <a:buSzPts val="2200"/>
              <a:buNone/>
              <a:defRPr sz="2400">
                <a:solidFill>
                  <a:schemeClr val="lt2"/>
                </a:solidFill>
              </a:defRPr>
            </a:lvl8pPr>
            <a:lvl9pPr lvl="8" algn="l">
              <a:lnSpc>
                <a:spcPct val="100000"/>
              </a:lnSpc>
              <a:spcBef>
                <a:spcPts val="0"/>
              </a:spcBef>
              <a:spcAft>
                <a:spcPts val="0"/>
              </a:spcAft>
              <a:buClr>
                <a:schemeClr val="lt2"/>
              </a:buClr>
              <a:buSzPts val="2200"/>
              <a:buNone/>
              <a:defRPr sz="2400">
                <a:solidFill>
                  <a:schemeClr val="lt2"/>
                </a:solidFill>
              </a:defRPr>
            </a:lvl9pPr>
          </a:lstStyle>
          <a:p/>
        </p:txBody>
      </p:sp>
      <p:sp>
        <p:nvSpPr>
          <p:cNvPr id="87" name="Google Shape;87;p13"/>
          <p:cNvSpPr txBox="1"/>
          <p:nvPr>
            <p:ph idx="1" type="body"/>
          </p:nvPr>
        </p:nvSpPr>
        <p:spPr>
          <a:xfrm>
            <a:off x="729450" y="2078875"/>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88" name="Google Shape;88;p1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Section Header_alt2">
    <p:bg>
      <p:bgPr>
        <a:solidFill>
          <a:schemeClr val="lt1"/>
        </a:solidFill>
      </p:bgPr>
    </p:bg>
    <p:spTree>
      <p:nvGrpSpPr>
        <p:cNvPr id="89" name="Shape 89"/>
        <p:cNvGrpSpPr/>
        <p:nvPr/>
      </p:nvGrpSpPr>
      <p:grpSpPr>
        <a:xfrm>
          <a:off x="0" y="0"/>
          <a:ext cx="0" cy="0"/>
          <a:chOff x="0" y="0"/>
          <a:chExt cx="0" cy="0"/>
        </a:xfrm>
      </p:grpSpPr>
      <p:sp>
        <p:nvSpPr>
          <p:cNvPr id="90" name="Google Shape;90;p14"/>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91" name="Google Shape;91;p14"/>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14"/>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000"/>
              <a:buFont typeface="Inter Light"/>
              <a:buNone/>
              <a:defRPr b="0" sz="4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2pPr>
            <a:lvl3pPr lvl="2"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3pPr>
            <a:lvl4pPr lvl="3"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4pPr>
            <a:lvl5pPr lvl="4"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5pPr>
            <a:lvl6pPr lvl="5"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6pPr>
            <a:lvl7pPr lvl="6"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7pPr>
            <a:lvl8pPr lvl="7"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8pPr>
            <a:lvl9pPr lvl="8"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TITLE_1">
    <p:bg>
      <p:bgPr>
        <a:solidFill>
          <a:schemeClr val="lt2"/>
        </a:solidFill>
      </p:bgPr>
    </p:bg>
    <p:spTree>
      <p:nvGrpSpPr>
        <p:cNvPr id="93" name="Shape 93"/>
        <p:cNvGrpSpPr/>
        <p:nvPr/>
      </p:nvGrpSpPr>
      <p:grpSpPr>
        <a:xfrm>
          <a:off x="0" y="0"/>
          <a:ext cx="0" cy="0"/>
          <a:chOff x="0" y="0"/>
          <a:chExt cx="0" cy="0"/>
        </a:xfrm>
      </p:grpSpPr>
      <p:pic>
        <p:nvPicPr>
          <p:cNvPr id="94" name="Google Shape;94;p15"/>
          <p:cNvPicPr preferRelativeResize="0"/>
          <p:nvPr/>
        </p:nvPicPr>
        <p:blipFill rotWithShape="1">
          <a:blip r:embed="rId2">
            <a:alphaModFix/>
          </a:blip>
          <a:srcRect b="11812" l="0" r="0" t="11814"/>
          <a:stretch/>
        </p:blipFill>
        <p:spPr>
          <a:xfrm>
            <a:off x="0" y="487825"/>
            <a:ext cx="9144006" cy="4655673"/>
          </a:xfrm>
          <a:prstGeom prst="rect">
            <a:avLst/>
          </a:prstGeom>
          <a:noFill/>
          <a:ln>
            <a:noFill/>
          </a:ln>
        </p:spPr>
      </p:pic>
      <p:sp>
        <p:nvSpPr>
          <p:cNvPr id="95" name="Google Shape;95;p1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 name="Google Shape;96;p15"/>
          <p:cNvGrpSpPr/>
          <p:nvPr/>
        </p:nvGrpSpPr>
        <p:grpSpPr>
          <a:xfrm>
            <a:off x="830394" y="1191277"/>
            <a:ext cx="745763" cy="45826"/>
            <a:chOff x="4580561" y="2589004"/>
            <a:chExt cx="1064464" cy="25200"/>
          </a:xfrm>
        </p:grpSpPr>
        <p:sp>
          <p:nvSpPr>
            <p:cNvPr id="97" name="Google Shape;97;p15"/>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5"/>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 name="Google Shape;99;p15"/>
          <p:cNvSpPr txBox="1"/>
          <p:nvPr>
            <p:ph type="ctrTitle"/>
          </p:nvPr>
        </p:nvSpPr>
        <p:spPr>
          <a:xfrm>
            <a:off x="729450" y="1322450"/>
            <a:ext cx="7688100" cy="166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200"/>
              <a:buFont typeface="Inter Light"/>
              <a:buNone/>
              <a:defRPr b="0" sz="4200">
                <a:solidFill>
                  <a:schemeClr val="dk1"/>
                </a:solidFill>
                <a:highlight>
                  <a:schemeClr val="lt1"/>
                </a:highlight>
                <a:latin typeface="Inter Light"/>
                <a:ea typeface="Inter Light"/>
                <a:cs typeface="Inter Light"/>
                <a:sym typeface="Inter Light"/>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00" name="Google Shape;100;p15"/>
          <p:cNvSpPr txBox="1"/>
          <p:nvPr>
            <p:ph idx="1" type="subTitle"/>
          </p:nvPr>
        </p:nvSpPr>
        <p:spPr>
          <a:xfrm>
            <a:off x="729627" y="31729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600"/>
              <a:buFont typeface="Inter Light"/>
              <a:buNone/>
              <a:defRPr sz="1600">
                <a:highlight>
                  <a:schemeClr val="lt1"/>
                </a:highlight>
                <a:latin typeface="Inter Light"/>
                <a:ea typeface="Inter Light"/>
                <a:cs typeface="Inter Light"/>
                <a:sym typeface="Inter Light"/>
              </a:defRPr>
            </a:lvl1pPr>
            <a:lvl2pPr lvl="1" algn="l">
              <a:lnSpc>
                <a:spcPct val="100000"/>
              </a:lnSpc>
              <a:spcBef>
                <a:spcPts val="1300"/>
              </a:spcBef>
              <a:spcAft>
                <a:spcPts val="0"/>
              </a:spcAft>
              <a:buSzPts val="1600"/>
              <a:buNone/>
              <a:defRPr sz="1600"/>
            </a:lvl2pPr>
            <a:lvl3pPr lvl="2" algn="l">
              <a:lnSpc>
                <a:spcPct val="100000"/>
              </a:lnSpc>
              <a:spcBef>
                <a:spcPts val="1300"/>
              </a:spcBef>
              <a:spcAft>
                <a:spcPts val="0"/>
              </a:spcAft>
              <a:buSzPts val="1600"/>
              <a:buNone/>
              <a:defRPr sz="1600"/>
            </a:lvl3pPr>
            <a:lvl4pPr lvl="3" algn="l">
              <a:lnSpc>
                <a:spcPct val="100000"/>
              </a:lnSpc>
              <a:spcBef>
                <a:spcPts val="1300"/>
              </a:spcBef>
              <a:spcAft>
                <a:spcPts val="0"/>
              </a:spcAft>
              <a:buSzPts val="1600"/>
              <a:buNone/>
              <a:defRPr sz="1600"/>
            </a:lvl4pPr>
            <a:lvl5pPr lvl="4" algn="l">
              <a:lnSpc>
                <a:spcPct val="100000"/>
              </a:lnSpc>
              <a:spcBef>
                <a:spcPts val="1300"/>
              </a:spcBef>
              <a:spcAft>
                <a:spcPts val="0"/>
              </a:spcAft>
              <a:buSzPts val="1600"/>
              <a:buNone/>
              <a:defRPr sz="1600"/>
            </a:lvl5pPr>
            <a:lvl6pPr lvl="5" algn="l">
              <a:lnSpc>
                <a:spcPct val="100000"/>
              </a:lnSpc>
              <a:spcBef>
                <a:spcPts val="1300"/>
              </a:spcBef>
              <a:spcAft>
                <a:spcPts val="0"/>
              </a:spcAft>
              <a:buSzPts val="1600"/>
              <a:buNone/>
              <a:defRPr sz="1600"/>
            </a:lvl6pPr>
            <a:lvl7pPr lvl="6" algn="l">
              <a:lnSpc>
                <a:spcPct val="100000"/>
              </a:lnSpc>
              <a:spcBef>
                <a:spcPts val="1300"/>
              </a:spcBef>
              <a:spcAft>
                <a:spcPts val="0"/>
              </a:spcAft>
              <a:buSzPts val="1600"/>
              <a:buNone/>
              <a:defRPr sz="1600"/>
            </a:lvl7pPr>
            <a:lvl8pPr lvl="7" algn="l">
              <a:lnSpc>
                <a:spcPct val="100000"/>
              </a:lnSpc>
              <a:spcBef>
                <a:spcPts val="1300"/>
              </a:spcBef>
              <a:spcAft>
                <a:spcPts val="0"/>
              </a:spcAft>
              <a:buSzPts val="1600"/>
              <a:buNone/>
              <a:defRPr sz="1600"/>
            </a:lvl8pPr>
            <a:lvl9pPr lvl="8" algn="l">
              <a:lnSpc>
                <a:spcPct val="100000"/>
              </a:lnSpc>
              <a:spcBef>
                <a:spcPts val="1300"/>
              </a:spcBef>
              <a:spcAft>
                <a:spcPts val="0"/>
              </a:spcAft>
              <a:buSzPts val="1600"/>
              <a:buNone/>
              <a:defRPr sz="1600"/>
            </a:lvl9pPr>
          </a:lstStyle>
          <a:p/>
        </p:txBody>
      </p:sp>
      <p:sp>
        <p:nvSpPr>
          <p:cNvPr id="101" name="Google Shape;101;p15"/>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1">
  <p:cSld name="TITLE_AND_BODY_1_1">
    <p:spTree>
      <p:nvGrpSpPr>
        <p:cNvPr id="102" name="Shape 102"/>
        <p:cNvGrpSpPr/>
        <p:nvPr/>
      </p:nvGrpSpPr>
      <p:grpSpPr>
        <a:xfrm>
          <a:off x="0" y="0"/>
          <a:ext cx="0" cy="0"/>
          <a:chOff x="0" y="0"/>
          <a:chExt cx="0" cy="0"/>
        </a:xfrm>
      </p:grpSpPr>
      <p:pic>
        <p:nvPicPr>
          <p:cNvPr id="103" name="Google Shape;103;p16"/>
          <p:cNvPicPr preferRelativeResize="0"/>
          <p:nvPr/>
        </p:nvPicPr>
        <p:blipFill rotWithShape="1">
          <a:blip r:embed="rId2">
            <a:alphaModFix/>
          </a:blip>
          <a:srcRect b="29736" l="0" r="0" t="29739"/>
          <a:stretch/>
        </p:blipFill>
        <p:spPr>
          <a:xfrm>
            <a:off x="0" y="487825"/>
            <a:ext cx="9143995" cy="4655675"/>
          </a:xfrm>
          <a:prstGeom prst="rect">
            <a:avLst/>
          </a:prstGeom>
          <a:noFill/>
          <a:ln>
            <a:noFill/>
          </a:ln>
        </p:spPr>
      </p:pic>
      <p:sp>
        <p:nvSpPr>
          <p:cNvPr id="104" name="Google Shape;104;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6"/>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6" name="Google Shape;106;p16"/>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800"/>
              <a:buFont typeface="Inter Light"/>
              <a:buNone/>
              <a:defRPr b="0" sz="48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07" name="Google Shape;107;p16"/>
          <p:cNvSpPr txBox="1"/>
          <p:nvPr/>
        </p:nvSpPr>
        <p:spPr>
          <a:xfrm>
            <a:off x="61725" y="82950"/>
            <a:ext cx="2952900" cy="3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Continental Platform Workshop June 2021 </a:t>
            </a:r>
            <a:endParaRPr b="0" i="0" sz="1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a moment">
  <p:cSld name="Big number 1_1">
    <p:bg>
      <p:bgPr>
        <a:solidFill>
          <a:schemeClr val="dk1"/>
        </a:solidFill>
      </p:bgPr>
    </p:bg>
    <p:spTree>
      <p:nvGrpSpPr>
        <p:cNvPr id="108" name="Shape 108"/>
        <p:cNvGrpSpPr/>
        <p:nvPr/>
      </p:nvGrpSpPr>
      <p:grpSpPr>
        <a:xfrm>
          <a:off x="0" y="0"/>
          <a:ext cx="0" cy="0"/>
          <a:chOff x="0" y="0"/>
          <a:chExt cx="0" cy="0"/>
        </a:xfrm>
      </p:grpSpPr>
      <p:grpSp>
        <p:nvGrpSpPr>
          <p:cNvPr id="109" name="Google Shape;109;p17"/>
          <p:cNvGrpSpPr/>
          <p:nvPr/>
        </p:nvGrpSpPr>
        <p:grpSpPr>
          <a:xfrm>
            <a:off x="830392" y="4169165"/>
            <a:ext cx="745763" cy="45826"/>
            <a:chOff x="4580561" y="2589004"/>
            <a:chExt cx="1064464" cy="25200"/>
          </a:xfrm>
        </p:grpSpPr>
        <p:sp>
          <p:nvSpPr>
            <p:cNvPr id="110" name="Google Shape;110;p17"/>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11" name="Google Shape;111;p17"/>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12" name="Google Shape;112;p17"/>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113" name="Google Shape;113;p17"/>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p17"/>
          <p:cNvSpPr txBox="1"/>
          <p:nvPr/>
        </p:nvSpPr>
        <p:spPr>
          <a:xfrm>
            <a:off x="577050" y="733950"/>
            <a:ext cx="7688400" cy="124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900"/>
              <a:buFont typeface="Arial"/>
              <a:buNone/>
            </a:pPr>
            <a:r>
              <a:rPr b="0" i="0" lang="en-GB" sz="6900" u="none" cap="none" strike="noStrike">
                <a:solidFill>
                  <a:schemeClr val="lt1"/>
                </a:solidFill>
                <a:latin typeface="Spectral"/>
                <a:ea typeface="Spectral"/>
                <a:cs typeface="Spectral"/>
                <a:sym typeface="Spectral"/>
              </a:rPr>
              <a:t>A-ha moment</a:t>
            </a:r>
            <a:endParaRPr b="0" i="0" sz="6900" u="none" cap="none" strike="noStrike">
              <a:solidFill>
                <a:schemeClr val="lt1"/>
              </a:solidFill>
              <a:latin typeface="Spectral"/>
              <a:ea typeface="Spectral"/>
              <a:cs typeface="Spectral"/>
              <a:sym typeface="Spectral"/>
            </a:endParaRPr>
          </a:p>
        </p:txBody>
      </p:sp>
      <p:pic>
        <p:nvPicPr>
          <p:cNvPr id="115" name="Google Shape;115;p17"/>
          <p:cNvPicPr preferRelativeResize="0"/>
          <p:nvPr/>
        </p:nvPicPr>
        <p:blipFill rotWithShape="1">
          <a:blip r:embed="rId2">
            <a:alphaModFix/>
          </a:blip>
          <a:srcRect b="7165" l="0" r="0" t="0"/>
          <a:stretch/>
        </p:blipFill>
        <p:spPr>
          <a:xfrm>
            <a:off x="6425425" y="1770025"/>
            <a:ext cx="2590449" cy="31060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116" name="Shape 116"/>
        <p:cNvGrpSpPr/>
        <p:nvPr/>
      </p:nvGrpSpPr>
      <p:grpSpPr>
        <a:xfrm>
          <a:off x="0" y="0"/>
          <a:ext cx="0" cy="0"/>
          <a:chOff x="0" y="0"/>
          <a:chExt cx="0" cy="0"/>
        </a:xfrm>
      </p:grpSpPr>
      <p:sp>
        <p:nvSpPr>
          <p:cNvPr id="117" name="Google Shape;117;p18"/>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18" name="Google Shape;118;p18"/>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1300"/>
              </a:spcAft>
              <a:buClr>
                <a:schemeClr val="dk1"/>
              </a:buClr>
              <a:buSzPts val="1800"/>
              <a:buChar char="■"/>
              <a:defRPr/>
            </a:lvl9pPr>
          </a:lstStyle>
          <a:p/>
        </p:txBody>
      </p:sp>
      <p:sp>
        <p:nvSpPr>
          <p:cNvPr id="119" name="Google Shape;119;p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0" name="Google Shape;120;p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20"/>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8" name="Shape 128"/>
        <p:cNvGrpSpPr/>
        <p:nvPr/>
      </p:nvGrpSpPr>
      <p:grpSpPr>
        <a:xfrm>
          <a:off x="0" y="0"/>
          <a:ext cx="0" cy="0"/>
          <a:chOff x="0" y="0"/>
          <a:chExt cx="0" cy="0"/>
        </a:xfrm>
      </p:grpSpPr>
      <p:pic>
        <p:nvPicPr>
          <p:cNvPr id="129" name="Google Shape;129;p21"/>
          <p:cNvPicPr preferRelativeResize="0"/>
          <p:nvPr/>
        </p:nvPicPr>
        <p:blipFill rotWithShape="1">
          <a:blip r:embed="rId2">
            <a:alphaModFix/>
          </a:blip>
          <a:srcRect b="0" l="0" r="0" t="0"/>
          <a:stretch/>
        </p:blipFill>
        <p:spPr>
          <a:xfrm>
            <a:off x="7110000" y="141750"/>
            <a:ext cx="1895400" cy="4860001"/>
          </a:xfrm>
          <a:prstGeom prst="rect">
            <a:avLst/>
          </a:prstGeom>
          <a:noFill/>
          <a:ln>
            <a:noFill/>
          </a:ln>
        </p:spPr>
      </p:pic>
      <p:sp>
        <p:nvSpPr>
          <p:cNvPr id="130" name="Google Shape;130;p21"/>
          <p:cNvSpPr txBox="1"/>
          <p:nvPr>
            <p:ph type="ctrTitle"/>
          </p:nvPr>
        </p:nvSpPr>
        <p:spPr>
          <a:xfrm>
            <a:off x="381000" y="1322450"/>
            <a:ext cx="6380700" cy="18972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3500"/>
              <a:buFont typeface="Spectral"/>
              <a:buNone/>
              <a:defRPr b="0" sz="3800">
                <a:solidFill>
                  <a:schemeClr val="lt1"/>
                </a:solidFill>
                <a:latin typeface="Spectral"/>
                <a:ea typeface="Spectral"/>
                <a:cs typeface="Spectral"/>
                <a:sym typeface="Spectral"/>
              </a:defRPr>
            </a:lvl1pPr>
            <a:lvl2pPr lvl="1" algn="l">
              <a:lnSpc>
                <a:spcPct val="100000"/>
              </a:lnSpc>
              <a:spcBef>
                <a:spcPts val="0"/>
              </a:spcBef>
              <a:spcAft>
                <a:spcPts val="0"/>
              </a:spcAft>
              <a:buClr>
                <a:schemeClr val="dk2"/>
              </a:buClr>
              <a:buSzPts val="3500"/>
              <a:buNone/>
              <a:defRPr sz="3800">
                <a:solidFill>
                  <a:schemeClr val="dk2"/>
                </a:solidFill>
              </a:defRPr>
            </a:lvl2pPr>
            <a:lvl3pPr lvl="2" algn="l">
              <a:lnSpc>
                <a:spcPct val="100000"/>
              </a:lnSpc>
              <a:spcBef>
                <a:spcPts val="0"/>
              </a:spcBef>
              <a:spcAft>
                <a:spcPts val="0"/>
              </a:spcAft>
              <a:buClr>
                <a:schemeClr val="dk2"/>
              </a:buClr>
              <a:buSzPts val="3500"/>
              <a:buNone/>
              <a:defRPr sz="3800">
                <a:solidFill>
                  <a:schemeClr val="dk2"/>
                </a:solidFill>
              </a:defRPr>
            </a:lvl3pPr>
            <a:lvl4pPr lvl="3" algn="l">
              <a:lnSpc>
                <a:spcPct val="100000"/>
              </a:lnSpc>
              <a:spcBef>
                <a:spcPts val="0"/>
              </a:spcBef>
              <a:spcAft>
                <a:spcPts val="0"/>
              </a:spcAft>
              <a:buClr>
                <a:schemeClr val="dk2"/>
              </a:buClr>
              <a:buSzPts val="3500"/>
              <a:buNone/>
              <a:defRPr sz="3800">
                <a:solidFill>
                  <a:schemeClr val="dk2"/>
                </a:solidFill>
              </a:defRPr>
            </a:lvl4pPr>
            <a:lvl5pPr lvl="4" algn="l">
              <a:lnSpc>
                <a:spcPct val="100000"/>
              </a:lnSpc>
              <a:spcBef>
                <a:spcPts val="0"/>
              </a:spcBef>
              <a:spcAft>
                <a:spcPts val="0"/>
              </a:spcAft>
              <a:buClr>
                <a:schemeClr val="dk2"/>
              </a:buClr>
              <a:buSzPts val="3500"/>
              <a:buNone/>
              <a:defRPr sz="3800">
                <a:solidFill>
                  <a:schemeClr val="dk2"/>
                </a:solidFill>
              </a:defRPr>
            </a:lvl5pPr>
            <a:lvl6pPr lvl="5" algn="l">
              <a:lnSpc>
                <a:spcPct val="100000"/>
              </a:lnSpc>
              <a:spcBef>
                <a:spcPts val="0"/>
              </a:spcBef>
              <a:spcAft>
                <a:spcPts val="0"/>
              </a:spcAft>
              <a:buClr>
                <a:schemeClr val="dk2"/>
              </a:buClr>
              <a:buSzPts val="3500"/>
              <a:buNone/>
              <a:defRPr sz="3800">
                <a:solidFill>
                  <a:schemeClr val="dk2"/>
                </a:solidFill>
              </a:defRPr>
            </a:lvl6pPr>
            <a:lvl7pPr lvl="6" algn="l">
              <a:lnSpc>
                <a:spcPct val="100000"/>
              </a:lnSpc>
              <a:spcBef>
                <a:spcPts val="0"/>
              </a:spcBef>
              <a:spcAft>
                <a:spcPts val="0"/>
              </a:spcAft>
              <a:buClr>
                <a:schemeClr val="dk2"/>
              </a:buClr>
              <a:buSzPts val="3500"/>
              <a:buNone/>
              <a:defRPr sz="3800">
                <a:solidFill>
                  <a:schemeClr val="dk2"/>
                </a:solidFill>
              </a:defRPr>
            </a:lvl7pPr>
            <a:lvl8pPr lvl="7" algn="l">
              <a:lnSpc>
                <a:spcPct val="100000"/>
              </a:lnSpc>
              <a:spcBef>
                <a:spcPts val="0"/>
              </a:spcBef>
              <a:spcAft>
                <a:spcPts val="0"/>
              </a:spcAft>
              <a:buClr>
                <a:schemeClr val="dk2"/>
              </a:buClr>
              <a:buSzPts val="3500"/>
              <a:buNone/>
              <a:defRPr sz="3800">
                <a:solidFill>
                  <a:schemeClr val="dk2"/>
                </a:solidFill>
              </a:defRPr>
            </a:lvl8pPr>
            <a:lvl9pPr lvl="8" algn="l">
              <a:lnSpc>
                <a:spcPct val="100000"/>
              </a:lnSpc>
              <a:spcBef>
                <a:spcPts val="0"/>
              </a:spcBef>
              <a:spcAft>
                <a:spcPts val="0"/>
              </a:spcAft>
              <a:buClr>
                <a:schemeClr val="dk2"/>
              </a:buClr>
              <a:buSzPts val="3500"/>
              <a:buNone/>
              <a:defRPr sz="3800">
                <a:solidFill>
                  <a:schemeClr val="dk2"/>
                </a:solidFill>
              </a:defRPr>
            </a:lvl9pPr>
          </a:lstStyle>
          <a:p/>
        </p:txBody>
      </p:sp>
      <p:sp>
        <p:nvSpPr>
          <p:cNvPr id="131" name="Google Shape;131;p21"/>
          <p:cNvSpPr txBox="1"/>
          <p:nvPr>
            <p:ph idx="1" type="subTitle"/>
          </p:nvPr>
        </p:nvSpPr>
        <p:spPr>
          <a:xfrm>
            <a:off x="381177" y="34015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1300"/>
              <a:buFont typeface="Inter Light"/>
              <a:buNone/>
              <a:defRPr sz="1500">
                <a:solidFill>
                  <a:schemeClr val="lt2"/>
                </a:solidFill>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132" name="Google Shape;132;p2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3" name="Google Shape;133;p21"/>
          <p:cNvPicPr preferRelativeResize="0"/>
          <p:nvPr/>
        </p:nvPicPr>
        <p:blipFill rotWithShape="1">
          <a:blip r:embed="rId3">
            <a:alphaModFix/>
          </a:blip>
          <a:srcRect b="0" l="0" r="0" t="0"/>
          <a:stretch/>
        </p:blipFill>
        <p:spPr>
          <a:xfrm>
            <a:off x="262375" y="4532175"/>
            <a:ext cx="2059402" cy="325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 number 1">
    <p:bg>
      <p:bgPr>
        <a:solidFill>
          <a:schemeClr val="dk1"/>
        </a:solidFill>
      </p:bgPr>
    </p:bg>
    <p:spTree>
      <p:nvGrpSpPr>
        <p:cNvPr id="15" name="Shape 15"/>
        <p:cNvGrpSpPr/>
        <p:nvPr/>
      </p:nvGrpSpPr>
      <p:grpSpPr>
        <a:xfrm>
          <a:off x="0" y="0"/>
          <a:ext cx="0" cy="0"/>
          <a:chOff x="0" y="0"/>
          <a:chExt cx="0" cy="0"/>
        </a:xfrm>
      </p:grpSpPr>
      <p:grpSp>
        <p:nvGrpSpPr>
          <p:cNvPr id="16" name="Google Shape;16;p3"/>
          <p:cNvGrpSpPr/>
          <p:nvPr/>
        </p:nvGrpSpPr>
        <p:grpSpPr>
          <a:xfrm>
            <a:off x="830392" y="4169165"/>
            <a:ext cx="745763" cy="45826"/>
            <a:chOff x="4580561" y="2589004"/>
            <a:chExt cx="1064464" cy="25200"/>
          </a:xfrm>
        </p:grpSpPr>
        <p:sp>
          <p:nvSpPr>
            <p:cNvPr id="17" name="Google Shape;17;p3"/>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8" name="Google Shape;18;p3"/>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9" name="Google Shape;19;p3"/>
          <p:cNvSpPr txBox="1"/>
          <p:nvPr>
            <p:ph type="title"/>
          </p:nvPr>
        </p:nvSpPr>
        <p:spPr>
          <a:xfrm>
            <a:off x="729450" y="733950"/>
            <a:ext cx="7688400" cy="124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1"/>
              </a:buClr>
              <a:buSzPts val="6700"/>
              <a:buNone/>
              <a:defRPr sz="7300">
                <a:solidFill>
                  <a:schemeClr val="lt1"/>
                </a:solidFill>
              </a:defRPr>
            </a:lvl1pPr>
            <a:lvl2pPr lvl="1" algn="l">
              <a:lnSpc>
                <a:spcPct val="100000"/>
              </a:lnSpc>
              <a:spcBef>
                <a:spcPts val="0"/>
              </a:spcBef>
              <a:spcAft>
                <a:spcPts val="0"/>
              </a:spcAft>
              <a:buClr>
                <a:schemeClr val="lt1"/>
              </a:buClr>
              <a:buSzPts val="6700"/>
              <a:buNone/>
              <a:defRPr sz="7300">
                <a:solidFill>
                  <a:schemeClr val="lt1"/>
                </a:solidFill>
              </a:defRPr>
            </a:lvl2pPr>
            <a:lvl3pPr lvl="2" algn="l">
              <a:lnSpc>
                <a:spcPct val="100000"/>
              </a:lnSpc>
              <a:spcBef>
                <a:spcPts val="0"/>
              </a:spcBef>
              <a:spcAft>
                <a:spcPts val="0"/>
              </a:spcAft>
              <a:buClr>
                <a:schemeClr val="lt1"/>
              </a:buClr>
              <a:buSzPts val="6700"/>
              <a:buNone/>
              <a:defRPr sz="7300">
                <a:solidFill>
                  <a:schemeClr val="lt1"/>
                </a:solidFill>
              </a:defRPr>
            </a:lvl3pPr>
            <a:lvl4pPr lvl="3" algn="l">
              <a:lnSpc>
                <a:spcPct val="100000"/>
              </a:lnSpc>
              <a:spcBef>
                <a:spcPts val="0"/>
              </a:spcBef>
              <a:spcAft>
                <a:spcPts val="0"/>
              </a:spcAft>
              <a:buClr>
                <a:schemeClr val="lt1"/>
              </a:buClr>
              <a:buSzPts val="6700"/>
              <a:buNone/>
              <a:defRPr sz="7300">
                <a:solidFill>
                  <a:schemeClr val="lt1"/>
                </a:solidFill>
              </a:defRPr>
            </a:lvl4pPr>
            <a:lvl5pPr lvl="4" algn="l">
              <a:lnSpc>
                <a:spcPct val="100000"/>
              </a:lnSpc>
              <a:spcBef>
                <a:spcPts val="0"/>
              </a:spcBef>
              <a:spcAft>
                <a:spcPts val="0"/>
              </a:spcAft>
              <a:buClr>
                <a:schemeClr val="lt1"/>
              </a:buClr>
              <a:buSzPts val="6700"/>
              <a:buNone/>
              <a:defRPr sz="7300">
                <a:solidFill>
                  <a:schemeClr val="lt1"/>
                </a:solidFill>
              </a:defRPr>
            </a:lvl5pPr>
            <a:lvl6pPr lvl="5" algn="l">
              <a:lnSpc>
                <a:spcPct val="100000"/>
              </a:lnSpc>
              <a:spcBef>
                <a:spcPts val="0"/>
              </a:spcBef>
              <a:spcAft>
                <a:spcPts val="0"/>
              </a:spcAft>
              <a:buClr>
                <a:schemeClr val="lt1"/>
              </a:buClr>
              <a:buSzPts val="6700"/>
              <a:buNone/>
              <a:defRPr sz="7300">
                <a:solidFill>
                  <a:schemeClr val="lt1"/>
                </a:solidFill>
              </a:defRPr>
            </a:lvl6pPr>
            <a:lvl7pPr lvl="6" algn="l">
              <a:lnSpc>
                <a:spcPct val="100000"/>
              </a:lnSpc>
              <a:spcBef>
                <a:spcPts val="0"/>
              </a:spcBef>
              <a:spcAft>
                <a:spcPts val="0"/>
              </a:spcAft>
              <a:buClr>
                <a:schemeClr val="lt1"/>
              </a:buClr>
              <a:buSzPts val="6700"/>
              <a:buNone/>
              <a:defRPr sz="7300">
                <a:solidFill>
                  <a:schemeClr val="lt1"/>
                </a:solidFill>
              </a:defRPr>
            </a:lvl7pPr>
            <a:lvl8pPr lvl="7" algn="l">
              <a:lnSpc>
                <a:spcPct val="100000"/>
              </a:lnSpc>
              <a:spcBef>
                <a:spcPts val="0"/>
              </a:spcBef>
              <a:spcAft>
                <a:spcPts val="0"/>
              </a:spcAft>
              <a:buClr>
                <a:schemeClr val="lt1"/>
              </a:buClr>
              <a:buSzPts val="6700"/>
              <a:buNone/>
              <a:defRPr sz="7300">
                <a:solidFill>
                  <a:schemeClr val="lt1"/>
                </a:solidFill>
              </a:defRPr>
            </a:lvl8pPr>
            <a:lvl9pPr lvl="8" algn="l">
              <a:lnSpc>
                <a:spcPct val="100000"/>
              </a:lnSpc>
              <a:spcBef>
                <a:spcPts val="0"/>
              </a:spcBef>
              <a:spcAft>
                <a:spcPts val="0"/>
              </a:spcAft>
              <a:buClr>
                <a:schemeClr val="lt1"/>
              </a:buClr>
              <a:buSzPts val="6700"/>
              <a:buNone/>
              <a:defRPr sz="7300">
                <a:solidFill>
                  <a:schemeClr val="lt1"/>
                </a:solidFill>
              </a:defRPr>
            </a:lvl9pPr>
          </a:lstStyle>
          <a:p/>
        </p:txBody>
      </p:sp>
      <p:sp>
        <p:nvSpPr>
          <p:cNvPr id="20" name="Google Shape;20;p3"/>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21" name="Google Shape;21;p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4" name="Shape 134"/>
        <p:cNvGrpSpPr/>
        <p:nvPr/>
      </p:nvGrpSpPr>
      <p:grpSpPr>
        <a:xfrm>
          <a:off x="0" y="0"/>
          <a:ext cx="0" cy="0"/>
          <a:chOff x="0" y="0"/>
          <a:chExt cx="0" cy="0"/>
        </a:xfrm>
      </p:grpSpPr>
      <p:sp>
        <p:nvSpPr>
          <p:cNvPr id="135" name="Google Shape;135;p22"/>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136" name="Google Shape;136;p22"/>
          <p:cNvGrpSpPr/>
          <p:nvPr/>
        </p:nvGrpSpPr>
        <p:grpSpPr>
          <a:xfrm>
            <a:off x="830394" y="1191312"/>
            <a:ext cx="745763" cy="45826"/>
            <a:chOff x="4580561" y="2589004"/>
            <a:chExt cx="1064464" cy="25200"/>
          </a:xfrm>
        </p:grpSpPr>
        <p:sp>
          <p:nvSpPr>
            <p:cNvPr id="137" name="Google Shape;137;p22"/>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38" name="Google Shape;138;p22"/>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39" name="Google Shape;139;p2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2pPr>
            <a:lvl3pPr lvl="2"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3pPr>
            <a:lvl4pPr lvl="3"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4pPr>
            <a:lvl5pPr lvl="4"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5pPr>
            <a:lvl6pPr lvl="5"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6pPr>
            <a:lvl7pPr lvl="6"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7pPr>
            <a:lvl8pPr lvl="7"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8pPr>
            <a:lvl9pPr lvl="8"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9pPr>
          </a:lstStyle>
          <a:p/>
        </p:txBody>
      </p:sp>
      <p:sp>
        <p:nvSpPr>
          <p:cNvPr id="140" name="Google Shape;140;p22"/>
          <p:cNvSpPr txBox="1"/>
          <p:nvPr>
            <p:ph idx="1" type="body"/>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141" name="Google Shape;141;p22"/>
          <p:cNvSpPr txBox="1"/>
          <p:nvPr>
            <p:ph idx="2" type="body"/>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142" name="Google Shape;142;p2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3" name="Google Shape;143;p22"/>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4" name="Shape 144"/>
        <p:cNvGrpSpPr/>
        <p:nvPr/>
      </p:nvGrpSpPr>
      <p:grpSpPr>
        <a:xfrm>
          <a:off x="0" y="0"/>
          <a:ext cx="0" cy="0"/>
          <a:chOff x="0" y="0"/>
          <a:chExt cx="0" cy="0"/>
        </a:xfrm>
      </p:grpSpPr>
      <p:sp>
        <p:nvSpPr>
          <p:cNvPr id="145" name="Google Shape;145;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 name="Google Shape;146;p23"/>
          <p:cNvGrpSpPr/>
          <p:nvPr/>
        </p:nvGrpSpPr>
        <p:grpSpPr>
          <a:xfrm>
            <a:off x="830396" y="1191298"/>
            <a:ext cx="745763" cy="45826"/>
            <a:chOff x="4580561" y="2589004"/>
            <a:chExt cx="1064464" cy="25200"/>
          </a:xfrm>
        </p:grpSpPr>
        <p:sp>
          <p:nvSpPr>
            <p:cNvPr id="147" name="Google Shape;147;p23"/>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p23"/>
          <p:cNvSpPr txBox="1"/>
          <p:nvPr>
            <p:ph type="title"/>
          </p:nvPr>
        </p:nvSpPr>
        <p:spPr>
          <a:xfrm>
            <a:off x="730000" y="1318650"/>
            <a:ext cx="3300900" cy="13815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600"/>
              <a:buFont typeface="Inter SemiBold"/>
              <a:buNone/>
              <a:defRPr b="0" sz="26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9pPr>
          </a:lstStyle>
          <a:p/>
        </p:txBody>
      </p:sp>
      <p:sp>
        <p:nvSpPr>
          <p:cNvPr id="150" name="Google Shape;150;p23"/>
          <p:cNvSpPr txBox="1"/>
          <p:nvPr>
            <p:ph idx="1" type="body"/>
          </p:nvPr>
        </p:nvSpPr>
        <p:spPr>
          <a:xfrm>
            <a:off x="721225" y="2781725"/>
            <a:ext cx="3300900" cy="1597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300"/>
              </a:spcBef>
              <a:spcAft>
                <a:spcPts val="1300"/>
              </a:spcAft>
              <a:buSzPts val="1500"/>
              <a:buFont typeface="Inter Light"/>
              <a:buChar char="■"/>
              <a:defRPr>
                <a:latin typeface="Inter Light"/>
                <a:ea typeface="Inter Light"/>
                <a:cs typeface="Inter Light"/>
                <a:sym typeface="Inter Light"/>
              </a:defRPr>
            </a:lvl9pPr>
          </a:lstStyle>
          <a:p/>
        </p:txBody>
      </p:sp>
      <p:sp>
        <p:nvSpPr>
          <p:cNvPr id="151" name="Google Shape;151;p2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2" name="Shape 152"/>
        <p:cNvGrpSpPr/>
        <p:nvPr/>
      </p:nvGrpSpPr>
      <p:grpSpPr>
        <a:xfrm>
          <a:off x="0" y="0"/>
          <a:ext cx="0" cy="0"/>
          <a:chOff x="0" y="0"/>
          <a:chExt cx="0" cy="0"/>
        </a:xfrm>
      </p:grpSpPr>
      <p:grpSp>
        <p:nvGrpSpPr>
          <p:cNvPr id="153" name="Google Shape;153;p24"/>
          <p:cNvGrpSpPr/>
          <p:nvPr/>
        </p:nvGrpSpPr>
        <p:grpSpPr>
          <a:xfrm>
            <a:off x="830394" y="1191312"/>
            <a:ext cx="745763" cy="45826"/>
            <a:chOff x="4580561" y="2589004"/>
            <a:chExt cx="1064464" cy="25200"/>
          </a:xfrm>
        </p:grpSpPr>
        <p:sp>
          <p:nvSpPr>
            <p:cNvPr id="154" name="Google Shape;154;p24"/>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155" name="Google Shape;155;p24"/>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156" name="Google Shape;156;p24"/>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5000"/>
              <a:buFont typeface="Spectral"/>
              <a:buNone/>
              <a:defRPr b="0" sz="5500">
                <a:solidFill>
                  <a:schemeClr val="lt1"/>
                </a:solidFill>
                <a:latin typeface="Spectral"/>
                <a:ea typeface="Spectral"/>
                <a:cs typeface="Spectral"/>
                <a:sym typeface="Spectral"/>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157" name="Google Shape;157;p24"/>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8" name="Google Shape;158;p24"/>
          <p:cNvPicPr preferRelativeResize="0"/>
          <p:nvPr/>
        </p:nvPicPr>
        <p:blipFill rotWithShape="1">
          <a:blip r:embed="rId2">
            <a:alphaModFix/>
          </a:blip>
          <a:srcRect b="0" l="0" r="0" t="0"/>
          <a:stretch/>
        </p:blipFill>
        <p:spPr>
          <a:xfrm>
            <a:off x="0" y="3419357"/>
            <a:ext cx="9143998" cy="172408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9" name="Shape 159"/>
        <p:cNvGrpSpPr/>
        <p:nvPr/>
      </p:nvGrpSpPr>
      <p:grpSpPr>
        <a:xfrm>
          <a:off x="0" y="0"/>
          <a:ext cx="0" cy="0"/>
          <a:chOff x="0" y="0"/>
          <a:chExt cx="0" cy="0"/>
        </a:xfrm>
      </p:grpSpPr>
      <p:sp>
        <p:nvSpPr>
          <p:cNvPr id="160" name="Google Shape;160;p25"/>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161" name="Google Shape;161;p25"/>
          <p:cNvSpPr txBox="1"/>
          <p:nvPr>
            <p:ph idx="1" type="body"/>
          </p:nvPr>
        </p:nvSpPr>
        <p:spPr>
          <a:xfrm>
            <a:off x="727650" y="1586050"/>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162" name="Google Shape;162;p25"/>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3" name="Google Shape;163;p25"/>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Body only">
    <p:spTree>
      <p:nvGrpSpPr>
        <p:cNvPr id="164" name="Shape 164"/>
        <p:cNvGrpSpPr/>
        <p:nvPr/>
      </p:nvGrpSpPr>
      <p:grpSpPr>
        <a:xfrm>
          <a:off x="0" y="0"/>
          <a:ext cx="0" cy="0"/>
          <a:chOff x="0" y="0"/>
          <a:chExt cx="0" cy="0"/>
        </a:xfrm>
      </p:grpSpPr>
      <p:sp>
        <p:nvSpPr>
          <p:cNvPr id="165" name="Google Shape;165;p26"/>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66" name="Google Shape;166;p26"/>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7" name="Google Shape;167;p26"/>
          <p:cNvSpPr txBox="1"/>
          <p:nvPr>
            <p:ph idx="1" type="body"/>
          </p:nvPr>
        </p:nvSpPr>
        <p:spPr>
          <a:xfrm>
            <a:off x="729450" y="1068650"/>
            <a:ext cx="7688700" cy="1034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1"/>
        </a:solidFill>
      </p:bgPr>
    </p:bg>
    <p:spTree>
      <p:nvGrpSpPr>
        <p:cNvPr id="168" name="Shape 168"/>
        <p:cNvGrpSpPr/>
        <p:nvPr/>
      </p:nvGrpSpPr>
      <p:grpSpPr>
        <a:xfrm>
          <a:off x="0" y="0"/>
          <a:ext cx="0" cy="0"/>
          <a:chOff x="0" y="0"/>
          <a:chExt cx="0" cy="0"/>
        </a:xfrm>
      </p:grpSpPr>
      <p:grpSp>
        <p:nvGrpSpPr>
          <p:cNvPr id="169" name="Google Shape;169;p27"/>
          <p:cNvGrpSpPr/>
          <p:nvPr/>
        </p:nvGrpSpPr>
        <p:grpSpPr>
          <a:xfrm>
            <a:off x="830394" y="4169186"/>
            <a:ext cx="745763" cy="45826"/>
            <a:chOff x="4580561" y="2589004"/>
            <a:chExt cx="1064464" cy="25200"/>
          </a:xfrm>
        </p:grpSpPr>
        <p:sp>
          <p:nvSpPr>
            <p:cNvPr id="170" name="Google Shape;170;p27"/>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71" name="Google Shape;171;p27"/>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72" name="Google Shape;172;p27"/>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lvl1pPr lvl="0" algn="l">
              <a:lnSpc>
                <a:spcPct val="100000"/>
              </a:lnSpc>
              <a:spcBef>
                <a:spcPts val="0"/>
              </a:spcBef>
              <a:spcAft>
                <a:spcPts val="0"/>
              </a:spcAft>
              <a:buClr>
                <a:schemeClr val="lt1"/>
              </a:buClr>
              <a:buSzPts val="3000"/>
              <a:buFont typeface="Inter Light"/>
              <a:buNone/>
              <a:defRPr b="0" sz="3300">
                <a:solidFill>
                  <a:schemeClr val="lt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173" name="Google Shape;173;p27"/>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p28"/>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176" name="Google Shape;176;p28"/>
          <p:cNvGrpSpPr/>
          <p:nvPr/>
        </p:nvGrpSpPr>
        <p:grpSpPr>
          <a:xfrm>
            <a:off x="830394" y="1191312"/>
            <a:ext cx="745763" cy="45826"/>
            <a:chOff x="4580561" y="2589004"/>
            <a:chExt cx="1064464" cy="25200"/>
          </a:xfrm>
        </p:grpSpPr>
        <p:sp>
          <p:nvSpPr>
            <p:cNvPr id="177" name="Google Shape;177;p28"/>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78" name="Google Shape;178;p28"/>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79" name="Google Shape;179;p28"/>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Light"/>
              <a:buNone/>
              <a:defRPr b="0" sz="2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dk2"/>
              </a:buClr>
              <a:buSzPts val="2200"/>
              <a:buNone/>
              <a:defRPr sz="2400">
                <a:solidFill>
                  <a:schemeClr val="dk2"/>
                </a:solidFill>
              </a:defRPr>
            </a:lvl2pPr>
            <a:lvl3pPr lvl="2" algn="l">
              <a:lnSpc>
                <a:spcPct val="100000"/>
              </a:lnSpc>
              <a:spcBef>
                <a:spcPts val="0"/>
              </a:spcBef>
              <a:spcAft>
                <a:spcPts val="0"/>
              </a:spcAft>
              <a:buClr>
                <a:schemeClr val="dk2"/>
              </a:buClr>
              <a:buSzPts val="2200"/>
              <a:buNone/>
              <a:defRPr sz="2400">
                <a:solidFill>
                  <a:schemeClr val="dk2"/>
                </a:solidFill>
              </a:defRPr>
            </a:lvl3pPr>
            <a:lvl4pPr lvl="3" algn="l">
              <a:lnSpc>
                <a:spcPct val="100000"/>
              </a:lnSpc>
              <a:spcBef>
                <a:spcPts val="0"/>
              </a:spcBef>
              <a:spcAft>
                <a:spcPts val="0"/>
              </a:spcAft>
              <a:buClr>
                <a:schemeClr val="dk2"/>
              </a:buClr>
              <a:buSzPts val="2200"/>
              <a:buNone/>
              <a:defRPr sz="2400">
                <a:solidFill>
                  <a:schemeClr val="dk2"/>
                </a:solidFill>
              </a:defRPr>
            </a:lvl4pPr>
            <a:lvl5pPr lvl="4" algn="l">
              <a:lnSpc>
                <a:spcPct val="100000"/>
              </a:lnSpc>
              <a:spcBef>
                <a:spcPts val="0"/>
              </a:spcBef>
              <a:spcAft>
                <a:spcPts val="0"/>
              </a:spcAft>
              <a:buClr>
                <a:schemeClr val="dk2"/>
              </a:buClr>
              <a:buSzPts val="2200"/>
              <a:buNone/>
              <a:defRPr sz="2400">
                <a:solidFill>
                  <a:schemeClr val="dk2"/>
                </a:solidFill>
              </a:defRPr>
            </a:lvl5pPr>
            <a:lvl6pPr lvl="5" algn="l">
              <a:lnSpc>
                <a:spcPct val="100000"/>
              </a:lnSpc>
              <a:spcBef>
                <a:spcPts val="0"/>
              </a:spcBef>
              <a:spcAft>
                <a:spcPts val="0"/>
              </a:spcAft>
              <a:buClr>
                <a:schemeClr val="dk2"/>
              </a:buClr>
              <a:buSzPts val="2200"/>
              <a:buNone/>
              <a:defRPr sz="2400">
                <a:solidFill>
                  <a:schemeClr val="dk2"/>
                </a:solidFill>
              </a:defRPr>
            </a:lvl6pPr>
            <a:lvl7pPr lvl="6" algn="l">
              <a:lnSpc>
                <a:spcPct val="100000"/>
              </a:lnSpc>
              <a:spcBef>
                <a:spcPts val="0"/>
              </a:spcBef>
              <a:spcAft>
                <a:spcPts val="0"/>
              </a:spcAft>
              <a:buClr>
                <a:schemeClr val="dk2"/>
              </a:buClr>
              <a:buSzPts val="2200"/>
              <a:buNone/>
              <a:defRPr sz="2400">
                <a:solidFill>
                  <a:schemeClr val="dk2"/>
                </a:solidFill>
              </a:defRPr>
            </a:lvl7pPr>
            <a:lvl8pPr lvl="7" algn="l">
              <a:lnSpc>
                <a:spcPct val="100000"/>
              </a:lnSpc>
              <a:spcBef>
                <a:spcPts val="0"/>
              </a:spcBef>
              <a:spcAft>
                <a:spcPts val="0"/>
              </a:spcAft>
              <a:buClr>
                <a:schemeClr val="dk2"/>
              </a:buClr>
              <a:buSzPts val="2200"/>
              <a:buNone/>
              <a:defRPr sz="2400">
                <a:solidFill>
                  <a:schemeClr val="dk2"/>
                </a:solidFill>
              </a:defRPr>
            </a:lvl8pPr>
            <a:lvl9pPr lvl="8" algn="l">
              <a:lnSpc>
                <a:spcPct val="100000"/>
              </a:lnSpc>
              <a:spcBef>
                <a:spcPts val="0"/>
              </a:spcBef>
              <a:spcAft>
                <a:spcPts val="0"/>
              </a:spcAft>
              <a:buClr>
                <a:schemeClr val="dk2"/>
              </a:buClr>
              <a:buSzPts val="2200"/>
              <a:buNone/>
              <a:defRPr sz="2400">
                <a:solidFill>
                  <a:schemeClr val="dk2"/>
                </a:solidFill>
              </a:defRPr>
            </a:lvl9pPr>
          </a:lstStyle>
          <a:p/>
        </p:txBody>
      </p:sp>
      <p:sp>
        <p:nvSpPr>
          <p:cNvPr id="180" name="Google Shape;180;p28"/>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p28"/>
          <p:cNvSpPr/>
          <p:nvPr/>
        </p:nvSpPr>
        <p:spPr>
          <a:xfrm>
            <a:off x="8280450" y="0"/>
            <a:ext cx="863400" cy="4542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pic>
        <p:nvPicPr>
          <p:cNvPr id="182" name="Google Shape;182;p28"/>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 number 1">
    <p:bg>
      <p:bgPr>
        <a:solidFill>
          <a:schemeClr val="dk1"/>
        </a:solidFill>
      </p:bgPr>
    </p:bg>
    <p:spTree>
      <p:nvGrpSpPr>
        <p:cNvPr id="183" name="Shape 183"/>
        <p:cNvGrpSpPr/>
        <p:nvPr/>
      </p:nvGrpSpPr>
      <p:grpSpPr>
        <a:xfrm>
          <a:off x="0" y="0"/>
          <a:ext cx="0" cy="0"/>
          <a:chOff x="0" y="0"/>
          <a:chExt cx="0" cy="0"/>
        </a:xfrm>
      </p:grpSpPr>
      <p:grpSp>
        <p:nvGrpSpPr>
          <p:cNvPr id="184" name="Google Shape;184;p29"/>
          <p:cNvGrpSpPr/>
          <p:nvPr/>
        </p:nvGrpSpPr>
        <p:grpSpPr>
          <a:xfrm>
            <a:off x="830394" y="4169186"/>
            <a:ext cx="745763" cy="45826"/>
            <a:chOff x="4580561" y="2589004"/>
            <a:chExt cx="1064464" cy="25200"/>
          </a:xfrm>
        </p:grpSpPr>
        <p:sp>
          <p:nvSpPr>
            <p:cNvPr id="185" name="Google Shape;185;p29"/>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86" name="Google Shape;186;p29"/>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187" name="Google Shape;187;p29"/>
          <p:cNvSpPr txBox="1"/>
          <p:nvPr>
            <p:ph type="title"/>
          </p:nvPr>
        </p:nvSpPr>
        <p:spPr>
          <a:xfrm>
            <a:off x="729450" y="733950"/>
            <a:ext cx="7688400" cy="124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1"/>
              </a:buClr>
              <a:buSzPts val="6700"/>
              <a:buNone/>
              <a:defRPr sz="7300">
                <a:solidFill>
                  <a:schemeClr val="lt1"/>
                </a:solidFill>
              </a:defRPr>
            </a:lvl1pPr>
            <a:lvl2pPr lvl="1" algn="l">
              <a:lnSpc>
                <a:spcPct val="100000"/>
              </a:lnSpc>
              <a:spcBef>
                <a:spcPts val="0"/>
              </a:spcBef>
              <a:spcAft>
                <a:spcPts val="0"/>
              </a:spcAft>
              <a:buClr>
                <a:schemeClr val="lt1"/>
              </a:buClr>
              <a:buSzPts val="6700"/>
              <a:buNone/>
              <a:defRPr sz="7300">
                <a:solidFill>
                  <a:schemeClr val="lt1"/>
                </a:solidFill>
              </a:defRPr>
            </a:lvl2pPr>
            <a:lvl3pPr lvl="2" algn="l">
              <a:lnSpc>
                <a:spcPct val="100000"/>
              </a:lnSpc>
              <a:spcBef>
                <a:spcPts val="0"/>
              </a:spcBef>
              <a:spcAft>
                <a:spcPts val="0"/>
              </a:spcAft>
              <a:buClr>
                <a:schemeClr val="lt1"/>
              </a:buClr>
              <a:buSzPts val="6700"/>
              <a:buNone/>
              <a:defRPr sz="7300">
                <a:solidFill>
                  <a:schemeClr val="lt1"/>
                </a:solidFill>
              </a:defRPr>
            </a:lvl3pPr>
            <a:lvl4pPr lvl="3" algn="l">
              <a:lnSpc>
                <a:spcPct val="100000"/>
              </a:lnSpc>
              <a:spcBef>
                <a:spcPts val="0"/>
              </a:spcBef>
              <a:spcAft>
                <a:spcPts val="0"/>
              </a:spcAft>
              <a:buClr>
                <a:schemeClr val="lt1"/>
              </a:buClr>
              <a:buSzPts val="6700"/>
              <a:buNone/>
              <a:defRPr sz="7300">
                <a:solidFill>
                  <a:schemeClr val="lt1"/>
                </a:solidFill>
              </a:defRPr>
            </a:lvl4pPr>
            <a:lvl5pPr lvl="4" algn="l">
              <a:lnSpc>
                <a:spcPct val="100000"/>
              </a:lnSpc>
              <a:spcBef>
                <a:spcPts val="0"/>
              </a:spcBef>
              <a:spcAft>
                <a:spcPts val="0"/>
              </a:spcAft>
              <a:buClr>
                <a:schemeClr val="lt1"/>
              </a:buClr>
              <a:buSzPts val="6700"/>
              <a:buNone/>
              <a:defRPr sz="7300">
                <a:solidFill>
                  <a:schemeClr val="lt1"/>
                </a:solidFill>
              </a:defRPr>
            </a:lvl5pPr>
            <a:lvl6pPr lvl="5" algn="l">
              <a:lnSpc>
                <a:spcPct val="100000"/>
              </a:lnSpc>
              <a:spcBef>
                <a:spcPts val="0"/>
              </a:spcBef>
              <a:spcAft>
                <a:spcPts val="0"/>
              </a:spcAft>
              <a:buClr>
                <a:schemeClr val="lt1"/>
              </a:buClr>
              <a:buSzPts val="6700"/>
              <a:buNone/>
              <a:defRPr sz="7300">
                <a:solidFill>
                  <a:schemeClr val="lt1"/>
                </a:solidFill>
              </a:defRPr>
            </a:lvl6pPr>
            <a:lvl7pPr lvl="6" algn="l">
              <a:lnSpc>
                <a:spcPct val="100000"/>
              </a:lnSpc>
              <a:spcBef>
                <a:spcPts val="0"/>
              </a:spcBef>
              <a:spcAft>
                <a:spcPts val="0"/>
              </a:spcAft>
              <a:buClr>
                <a:schemeClr val="lt1"/>
              </a:buClr>
              <a:buSzPts val="6700"/>
              <a:buNone/>
              <a:defRPr sz="7300">
                <a:solidFill>
                  <a:schemeClr val="lt1"/>
                </a:solidFill>
              </a:defRPr>
            </a:lvl7pPr>
            <a:lvl8pPr lvl="7" algn="l">
              <a:lnSpc>
                <a:spcPct val="100000"/>
              </a:lnSpc>
              <a:spcBef>
                <a:spcPts val="0"/>
              </a:spcBef>
              <a:spcAft>
                <a:spcPts val="0"/>
              </a:spcAft>
              <a:buClr>
                <a:schemeClr val="lt1"/>
              </a:buClr>
              <a:buSzPts val="6700"/>
              <a:buNone/>
              <a:defRPr sz="7300">
                <a:solidFill>
                  <a:schemeClr val="lt1"/>
                </a:solidFill>
              </a:defRPr>
            </a:lvl8pPr>
            <a:lvl9pPr lvl="8" algn="l">
              <a:lnSpc>
                <a:spcPct val="100000"/>
              </a:lnSpc>
              <a:spcBef>
                <a:spcPts val="0"/>
              </a:spcBef>
              <a:spcAft>
                <a:spcPts val="0"/>
              </a:spcAft>
              <a:buClr>
                <a:schemeClr val="lt1"/>
              </a:buClr>
              <a:buSzPts val="6700"/>
              <a:buNone/>
              <a:defRPr sz="7300">
                <a:solidFill>
                  <a:schemeClr val="lt1"/>
                </a:solidFill>
              </a:defRPr>
            </a:lvl9pPr>
          </a:lstStyle>
          <a:p/>
        </p:txBody>
      </p:sp>
      <p:sp>
        <p:nvSpPr>
          <p:cNvPr id="188" name="Google Shape;188;p29"/>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189" name="Google Shape;189;p29"/>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90" name="Shape 190"/>
        <p:cNvGrpSpPr/>
        <p:nvPr/>
      </p:nvGrpSpPr>
      <p:grpSpPr>
        <a:xfrm>
          <a:off x="0" y="0"/>
          <a:ext cx="0" cy="0"/>
          <a:chOff x="0" y="0"/>
          <a:chExt cx="0" cy="0"/>
        </a:xfrm>
      </p:grpSpPr>
      <p:sp>
        <p:nvSpPr>
          <p:cNvPr id="191" name="Google Shape;191;p30"/>
          <p:cNvSpPr/>
          <p:nvPr/>
        </p:nvSpPr>
        <p:spPr>
          <a:xfrm>
            <a:off x="0" y="0"/>
            <a:ext cx="4572000" cy="51435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192" name="Google Shape;192;p30"/>
          <p:cNvGrpSpPr/>
          <p:nvPr/>
        </p:nvGrpSpPr>
        <p:grpSpPr>
          <a:xfrm>
            <a:off x="830394" y="1191312"/>
            <a:ext cx="745763" cy="45826"/>
            <a:chOff x="4580561" y="2589004"/>
            <a:chExt cx="1064464" cy="25200"/>
          </a:xfrm>
        </p:grpSpPr>
        <p:sp>
          <p:nvSpPr>
            <p:cNvPr id="193" name="Google Shape;193;p30"/>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sp>
          <p:nvSpPr>
            <p:cNvPr id="194" name="Google Shape;194;p30"/>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grpSp>
      <p:sp>
        <p:nvSpPr>
          <p:cNvPr id="195" name="Google Shape;195;p30"/>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196" name="Google Shape;196;p30"/>
          <p:cNvSpPr txBox="1"/>
          <p:nvPr>
            <p:ph idx="1" type="subTitle"/>
          </p:nvPr>
        </p:nvSpPr>
        <p:spPr>
          <a:xfrm>
            <a:off x="724950" y="3161525"/>
            <a:ext cx="3300900" cy="7590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500"/>
              <a:buFont typeface="Inter Light"/>
              <a:buNone/>
              <a:defRPr>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197" name="Google Shape;197;p30"/>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198" name="Google Shape;198;p30"/>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chemeClr val="dk1"/>
        </a:solidFill>
      </p:bgPr>
    </p:bg>
    <p:spTree>
      <p:nvGrpSpPr>
        <p:cNvPr id="199" name="Shape 199"/>
        <p:cNvGrpSpPr/>
        <p:nvPr/>
      </p:nvGrpSpPr>
      <p:grpSpPr>
        <a:xfrm>
          <a:off x="0" y="0"/>
          <a:ext cx="0" cy="0"/>
          <a:chOff x="0" y="0"/>
          <a:chExt cx="0" cy="0"/>
        </a:xfrm>
      </p:grpSpPr>
      <p:grpSp>
        <p:nvGrpSpPr>
          <p:cNvPr id="200" name="Google Shape;200;p31"/>
          <p:cNvGrpSpPr/>
          <p:nvPr/>
        </p:nvGrpSpPr>
        <p:grpSpPr>
          <a:xfrm>
            <a:off x="830394" y="1191312"/>
            <a:ext cx="745763" cy="45826"/>
            <a:chOff x="4580561" y="2589004"/>
            <a:chExt cx="1064464" cy="25200"/>
          </a:xfrm>
        </p:grpSpPr>
        <p:sp>
          <p:nvSpPr>
            <p:cNvPr id="201" name="Google Shape;201;p31"/>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202" name="Google Shape;202;p31"/>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203" name="Google Shape;203;p31"/>
          <p:cNvSpPr txBox="1"/>
          <p:nvPr>
            <p:ph type="title"/>
          </p:nvPr>
        </p:nvSpPr>
        <p:spPr>
          <a:xfrm>
            <a:off x="729450" y="131865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2200"/>
              <a:buFont typeface="Arial"/>
              <a:buNone/>
              <a:defRPr sz="2400">
                <a:solidFill>
                  <a:schemeClr val="lt2"/>
                </a:solidFill>
                <a:latin typeface="Arial"/>
                <a:ea typeface="Arial"/>
                <a:cs typeface="Arial"/>
                <a:sym typeface="Arial"/>
              </a:defRPr>
            </a:lvl1pPr>
            <a:lvl2pPr lvl="1" algn="l">
              <a:lnSpc>
                <a:spcPct val="100000"/>
              </a:lnSpc>
              <a:spcBef>
                <a:spcPts val="0"/>
              </a:spcBef>
              <a:spcAft>
                <a:spcPts val="0"/>
              </a:spcAft>
              <a:buClr>
                <a:schemeClr val="lt2"/>
              </a:buClr>
              <a:buSzPts val="2200"/>
              <a:buNone/>
              <a:defRPr sz="2400">
                <a:solidFill>
                  <a:schemeClr val="lt2"/>
                </a:solidFill>
              </a:defRPr>
            </a:lvl2pPr>
            <a:lvl3pPr lvl="2" algn="l">
              <a:lnSpc>
                <a:spcPct val="100000"/>
              </a:lnSpc>
              <a:spcBef>
                <a:spcPts val="0"/>
              </a:spcBef>
              <a:spcAft>
                <a:spcPts val="0"/>
              </a:spcAft>
              <a:buClr>
                <a:schemeClr val="lt2"/>
              </a:buClr>
              <a:buSzPts val="2200"/>
              <a:buNone/>
              <a:defRPr sz="2400">
                <a:solidFill>
                  <a:schemeClr val="lt2"/>
                </a:solidFill>
              </a:defRPr>
            </a:lvl3pPr>
            <a:lvl4pPr lvl="3" algn="l">
              <a:lnSpc>
                <a:spcPct val="100000"/>
              </a:lnSpc>
              <a:spcBef>
                <a:spcPts val="0"/>
              </a:spcBef>
              <a:spcAft>
                <a:spcPts val="0"/>
              </a:spcAft>
              <a:buClr>
                <a:schemeClr val="lt2"/>
              </a:buClr>
              <a:buSzPts val="2200"/>
              <a:buNone/>
              <a:defRPr sz="2400">
                <a:solidFill>
                  <a:schemeClr val="lt2"/>
                </a:solidFill>
              </a:defRPr>
            </a:lvl4pPr>
            <a:lvl5pPr lvl="4" algn="l">
              <a:lnSpc>
                <a:spcPct val="100000"/>
              </a:lnSpc>
              <a:spcBef>
                <a:spcPts val="0"/>
              </a:spcBef>
              <a:spcAft>
                <a:spcPts val="0"/>
              </a:spcAft>
              <a:buClr>
                <a:schemeClr val="lt2"/>
              </a:buClr>
              <a:buSzPts val="2200"/>
              <a:buNone/>
              <a:defRPr sz="2400">
                <a:solidFill>
                  <a:schemeClr val="lt2"/>
                </a:solidFill>
              </a:defRPr>
            </a:lvl5pPr>
            <a:lvl6pPr lvl="5" algn="l">
              <a:lnSpc>
                <a:spcPct val="100000"/>
              </a:lnSpc>
              <a:spcBef>
                <a:spcPts val="0"/>
              </a:spcBef>
              <a:spcAft>
                <a:spcPts val="0"/>
              </a:spcAft>
              <a:buClr>
                <a:schemeClr val="lt2"/>
              </a:buClr>
              <a:buSzPts val="2200"/>
              <a:buNone/>
              <a:defRPr sz="2400">
                <a:solidFill>
                  <a:schemeClr val="lt2"/>
                </a:solidFill>
              </a:defRPr>
            </a:lvl6pPr>
            <a:lvl7pPr lvl="6" algn="l">
              <a:lnSpc>
                <a:spcPct val="100000"/>
              </a:lnSpc>
              <a:spcBef>
                <a:spcPts val="0"/>
              </a:spcBef>
              <a:spcAft>
                <a:spcPts val="0"/>
              </a:spcAft>
              <a:buClr>
                <a:schemeClr val="lt2"/>
              </a:buClr>
              <a:buSzPts val="2200"/>
              <a:buNone/>
              <a:defRPr sz="2400">
                <a:solidFill>
                  <a:schemeClr val="lt2"/>
                </a:solidFill>
              </a:defRPr>
            </a:lvl7pPr>
            <a:lvl8pPr lvl="7" algn="l">
              <a:lnSpc>
                <a:spcPct val="100000"/>
              </a:lnSpc>
              <a:spcBef>
                <a:spcPts val="0"/>
              </a:spcBef>
              <a:spcAft>
                <a:spcPts val="0"/>
              </a:spcAft>
              <a:buClr>
                <a:schemeClr val="lt2"/>
              </a:buClr>
              <a:buSzPts val="2200"/>
              <a:buNone/>
              <a:defRPr sz="2400">
                <a:solidFill>
                  <a:schemeClr val="lt2"/>
                </a:solidFill>
              </a:defRPr>
            </a:lvl8pPr>
            <a:lvl9pPr lvl="8" algn="l">
              <a:lnSpc>
                <a:spcPct val="100000"/>
              </a:lnSpc>
              <a:spcBef>
                <a:spcPts val="0"/>
              </a:spcBef>
              <a:spcAft>
                <a:spcPts val="0"/>
              </a:spcAft>
              <a:buClr>
                <a:schemeClr val="lt2"/>
              </a:buClr>
              <a:buSzPts val="2200"/>
              <a:buNone/>
              <a:defRPr sz="2400">
                <a:solidFill>
                  <a:schemeClr val="lt2"/>
                </a:solidFill>
              </a:defRPr>
            </a:lvl9pPr>
          </a:lstStyle>
          <a:p/>
        </p:txBody>
      </p:sp>
      <p:sp>
        <p:nvSpPr>
          <p:cNvPr id="204" name="Google Shape;204;p31"/>
          <p:cNvSpPr txBox="1"/>
          <p:nvPr>
            <p:ph idx="1" type="body"/>
          </p:nvPr>
        </p:nvSpPr>
        <p:spPr>
          <a:xfrm>
            <a:off x="729450" y="2078875"/>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205" name="Google Shape;205;p3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24" name="Google Shape;24;p4"/>
          <p:cNvGrpSpPr/>
          <p:nvPr/>
        </p:nvGrpSpPr>
        <p:grpSpPr>
          <a:xfrm>
            <a:off x="830392" y="1191291"/>
            <a:ext cx="745763" cy="45826"/>
            <a:chOff x="4580561" y="2589004"/>
            <a:chExt cx="1064464" cy="25200"/>
          </a:xfrm>
        </p:grpSpPr>
        <p:sp>
          <p:nvSpPr>
            <p:cNvPr id="25" name="Google Shape;25;p4"/>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6" name="Google Shape;26;p4"/>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27" name="Google Shape;27;p4"/>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2pPr>
            <a:lvl3pPr lvl="2"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3pPr>
            <a:lvl4pPr lvl="3"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4pPr>
            <a:lvl5pPr lvl="4"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5pPr>
            <a:lvl6pPr lvl="5"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6pPr>
            <a:lvl7pPr lvl="6"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7pPr>
            <a:lvl8pPr lvl="7"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8pPr>
            <a:lvl9pPr lvl="8"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9pPr>
          </a:lstStyle>
          <a:p/>
        </p:txBody>
      </p:sp>
      <p:sp>
        <p:nvSpPr>
          <p:cNvPr id="28" name="Google Shape;28;p4"/>
          <p:cNvSpPr txBox="1"/>
          <p:nvPr>
            <p:ph idx="1" type="body"/>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29" name="Google Shape;29;p4"/>
          <p:cNvSpPr txBox="1"/>
          <p:nvPr>
            <p:ph idx="2" type="body"/>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30" name="Google Shape;30;p4"/>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31" name="Google Shape;31;p4"/>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Section Header_alt2">
    <p:bg>
      <p:bgPr>
        <a:solidFill>
          <a:schemeClr val="lt1"/>
        </a:solidFill>
      </p:bgPr>
    </p:bg>
    <p:spTree>
      <p:nvGrpSpPr>
        <p:cNvPr id="206" name="Shape 206"/>
        <p:cNvGrpSpPr/>
        <p:nvPr/>
      </p:nvGrpSpPr>
      <p:grpSpPr>
        <a:xfrm>
          <a:off x="0" y="0"/>
          <a:ext cx="0" cy="0"/>
          <a:chOff x="0" y="0"/>
          <a:chExt cx="0" cy="0"/>
        </a:xfrm>
      </p:grpSpPr>
      <p:sp>
        <p:nvSpPr>
          <p:cNvPr id="207" name="Google Shape;207;p32"/>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08" name="Google Shape;208;p3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9" name="Google Shape;209;p32"/>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000"/>
              <a:buFont typeface="Inter Light"/>
              <a:buNone/>
              <a:defRPr b="0" sz="4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2pPr>
            <a:lvl3pPr lvl="2"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3pPr>
            <a:lvl4pPr lvl="3"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4pPr>
            <a:lvl5pPr lvl="4"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5pPr>
            <a:lvl6pPr lvl="5"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6pPr>
            <a:lvl7pPr lvl="6"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7pPr>
            <a:lvl8pPr lvl="7"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8pPr>
            <a:lvl9pPr lvl="8"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TITLE_1">
    <p:bg>
      <p:bgPr>
        <a:solidFill>
          <a:schemeClr val="lt2"/>
        </a:solidFill>
      </p:bgPr>
    </p:bg>
    <p:spTree>
      <p:nvGrpSpPr>
        <p:cNvPr id="210" name="Shape 210"/>
        <p:cNvGrpSpPr/>
        <p:nvPr/>
      </p:nvGrpSpPr>
      <p:grpSpPr>
        <a:xfrm>
          <a:off x="0" y="0"/>
          <a:ext cx="0" cy="0"/>
          <a:chOff x="0" y="0"/>
          <a:chExt cx="0" cy="0"/>
        </a:xfrm>
      </p:grpSpPr>
      <p:pic>
        <p:nvPicPr>
          <p:cNvPr id="211" name="Google Shape;211;p33"/>
          <p:cNvPicPr preferRelativeResize="0"/>
          <p:nvPr/>
        </p:nvPicPr>
        <p:blipFill rotWithShape="1">
          <a:blip r:embed="rId2">
            <a:alphaModFix/>
          </a:blip>
          <a:srcRect b="11807" l="0" r="0" t="11814"/>
          <a:stretch/>
        </p:blipFill>
        <p:spPr>
          <a:xfrm>
            <a:off x="0" y="487825"/>
            <a:ext cx="9144006" cy="4655673"/>
          </a:xfrm>
          <a:prstGeom prst="rect">
            <a:avLst/>
          </a:prstGeom>
          <a:noFill/>
          <a:ln>
            <a:noFill/>
          </a:ln>
        </p:spPr>
      </p:pic>
      <p:sp>
        <p:nvSpPr>
          <p:cNvPr id="212" name="Google Shape;212;p3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3" name="Google Shape;213;p33"/>
          <p:cNvGrpSpPr/>
          <p:nvPr/>
        </p:nvGrpSpPr>
        <p:grpSpPr>
          <a:xfrm>
            <a:off x="830396" y="1191298"/>
            <a:ext cx="745763" cy="45826"/>
            <a:chOff x="4580561" y="2589004"/>
            <a:chExt cx="1064464" cy="25200"/>
          </a:xfrm>
        </p:grpSpPr>
        <p:sp>
          <p:nvSpPr>
            <p:cNvPr id="214" name="Google Shape;214;p33"/>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3"/>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 name="Google Shape;216;p33"/>
          <p:cNvSpPr txBox="1"/>
          <p:nvPr>
            <p:ph type="ctrTitle"/>
          </p:nvPr>
        </p:nvSpPr>
        <p:spPr>
          <a:xfrm>
            <a:off x="729450" y="1322450"/>
            <a:ext cx="7688100" cy="166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200"/>
              <a:buFont typeface="Inter Light"/>
              <a:buNone/>
              <a:defRPr b="0" sz="4200">
                <a:solidFill>
                  <a:schemeClr val="dk1"/>
                </a:solidFill>
                <a:highlight>
                  <a:schemeClr val="lt1"/>
                </a:highlight>
                <a:latin typeface="Inter Light"/>
                <a:ea typeface="Inter Light"/>
                <a:cs typeface="Inter Light"/>
                <a:sym typeface="Inter Light"/>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217" name="Google Shape;217;p33"/>
          <p:cNvSpPr txBox="1"/>
          <p:nvPr>
            <p:ph idx="1" type="subTitle"/>
          </p:nvPr>
        </p:nvSpPr>
        <p:spPr>
          <a:xfrm>
            <a:off x="729627" y="31729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600"/>
              <a:buFont typeface="Inter Light"/>
              <a:buNone/>
              <a:defRPr sz="1600">
                <a:highlight>
                  <a:schemeClr val="lt1"/>
                </a:highlight>
                <a:latin typeface="Inter Light"/>
                <a:ea typeface="Inter Light"/>
                <a:cs typeface="Inter Light"/>
                <a:sym typeface="Inter Light"/>
              </a:defRPr>
            </a:lvl1pPr>
            <a:lvl2pPr lvl="1" algn="l">
              <a:lnSpc>
                <a:spcPct val="100000"/>
              </a:lnSpc>
              <a:spcBef>
                <a:spcPts val="1300"/>
              </a:spcBef>
              <a:spcAft>
                <a:spcPts val="0"/>
              </a:spcAft>
              <a:buSzPts val="1600"/>
              <a:buNone/>
              <a:defRPr sz="1600"/>
            </a:lvl2pPr>
            <a:lvl3pPr lvl="2" algn="l">
              <a:lnSpc>
                <a:spcPct val="100000"/>
              </a:lnSpc>
              <a:spcBef>
                <a:spcPts val="1300"/>
              </a:spcBef>
              <a:spcAft>
                <a:spcPts val="0"/>
              </a:spcAft>
              <a:buSzPts val="1600"/>
              <a:buNone/>
              <a:defRPr sz="1600"/>
            </a:lvl3pPr>
            <a:lvl4pPr lvl="3" algn="l">
              <a:lnSpc>
                <a:spcPct val="100000"/>
              </a:lnSpc>
              <a:spcBef>
                <a:spcPts val="1300"/>
              </a:spcBef>
              <a:spcAft>
                <a:spcPts val="0"/>
              </a:spcAft>
              <a:buSzPts val="1600"/>
              <a:buNone/>
              <a:defRPr sz="1600"/>
            </a:lvl4pPr>
            <a:lvl5pPr lvl="4" algn="l">
              <a:lnSpc>
                <a:spcPct val="100000"/>
              </a:lnSpc>
              <a:spcBef>
                <a:spcPts val="1300"/>
              </a:spcBef>
              <a:spcAft>
                <a:spcPts val="0"/>
              </a:spcAft>
              <a:buSzPts val="1600"/>
              <a:buNone/>
              <a:defRPr sz="1600"/>
            </a:lvl5pPr>
            <a:lvl6pPr lvl="5" algn="l">
              <a:lnSpc>
                <a:spcPct val="100000"/>
              </a:lnSpc>
              <a:spcBef>
                <a:spcPts val="1300"/>
              </a:spcBef>
              <a:spcAft>
                <a:spcPts val="0"/>
              </a:spcAft>
              <a:buSzPts val="1600"/>
              <a:buNone/>
              <a:defRPr sz="1600"/>
            </a:lvl6pPr>
            <a:lvl7pPr lvl="6" algn="l">
              <a:lnSpc>
                <a:spcPct val="100000"/>
              </a:lnSpc>
              <a:spcBef>
                <a:spcPts val="1300"/>
              </a:spcBef>
              <a:spcAft>
                <a:spcPts val="0"/>
              </a:spcAft>
              <a:buSzPts val="1600"/>
              <a:buNone/>
              <a:defRPr sz="1600"/>
            </a:lvl7pPr>
            <a:lvl8pPr lvl="7" algn="l">
              <a:lnSpc>
                <a:spcPct val="100000"/>
              </a:lnSpc>
              <a:spcBef>
                <a:spcPts val="1300"/>
              </a:spcBef>
              <a:spcAft>
                <a:spcPts val="0"/>
              </a:spcAft>
              <a:buSzPts val="1600"/>
              <a:buNone/>
              <a:defRPr sz="1600"/>
            </a:lvl8pPr>
            <a:lvl9pPr lvl="8" algn="l">
              <a:lnSpc>
                <a:spcPct val="100000"/>
              </a:lnSpc>
              <a:spcBef>
                <a:spcPts val="1300"/>
              </a:spcBef>
              <a:spcAft>
                <a:spcPts val="0"/>
              </a:spcAft>
              <a:buSzPts val="1600"/>
              <a:buNone/>
              <a:defRPr sz="1600"/>
            </a:lvl9pPr>
          </a:lstStyle>
          <a:p/>
        </p:txBody>
      </p:sp>
      <p:sp>
        <p:nvSpPr>
          <p:cNvPr id="218" name="Google Shape;218;p3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1">
  <p:cSld name="TITLE_AND_BODY_1_1">
    <p:spTree>
      <p:nvGrpSpPr>
        <p:cNvPr id="219" name="Shape 219"/>
        <p:cNvGrpSpPr/>
        <p:nvPr/>
      </p:nvGrpSpPr>
      <p:grpSpPr>
        <a:xfrm>
          <a:off x="0" y="0"/>
          <a:ext cx="0" cy="0"/>
          <a:chOff x="0" y="0"/>
          <a:chExt cx="0" cy="0"/>
        </a:xfrm>
      </p:grpSpPr>
      <p:pic>
        <p:nvPicPr>
          <p:cNvPr id="220" name="Google Shape;220;p34"/>
          <p:cNvPicPr preferRelativeResize="0"/>
          <p:nvPr/>
        </p:nvPicPr>
        <p:blipFill rotWithShape="1">
          <a:blip r:embed="rId2">
            <a:alphaModFix/>
          </a:blip>
          <a:srcRect b="29737" l="0" r="0" t="29737"/>
          <a:stretch/>
        </p:blipFill>
        <p:spPr>
          <a:xfrm>
            <a:off x="0" y="487825"/>
            <a:ext cx="9143995" cy="4655675"/>
          </a:xfrm>
          <a:prstGeom prst="rect">
            <a:avLst/>
          </a:prstGeom>
          <a:noFill/>
          <a:ln>
            <a:noFill/>
          </a:ln>
        </p:spPr>
      </p:pic>
      <p:sp>
        <p:nvSpPr>
          <p:cNvPr id="221" name="Google Shape;221;p3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4"/>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3" name="Google Shape;223;p34"/>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800"/>
              <a:buFont typeface="Inter Light"/>
              <a:buNone/>
              <a:defRPr b="0" sz="48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24" name="Google Shape;224;p34"/>
          <p:cNvSpPr txBox="1"/>
          <p:nvPr/>
        </p:nvSpPr>
        <p:spPr>
          <a:xfrm>
            <a:off x="61725" y="82950"/>
            <a:ext cx="2952900" cy="3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Continental Platform Workshop June 2021 </a:t>
            </a:r>
            <a:endParaRPr b="0" i="0" sz="1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a moment">
  <p:cSld name="Big number 1_1">
    <p:bg>
      <p:bgPr>
        <a:solidFill>
          <a:schemeClr val="dk1"/>
        </a:solidFill>
      </p:bgPr>
    </p:bg>
    <p:spTree>
      <p:nvGrpSpPr>
        <p:cNvPr id="225" name="Shape 225"/>
        <p:cNvGrpSpPr/>
        <p:nvPr/>
      </p:nvGrpSpPr>
      <p:grpSpPr>
        <a:xfrm>
          <a:off x="0" y="0"/>
          <a:ext cx="0" cy="0"/>
          <a:chOff x="0" y="0"/>
          <a:chExt cx="0" cy="0"/>
        </a:xfrm>
      </p:grpSpPr>
      <p:grpSp>
        <p:nvGrpSpPr>
          <p:cNvPr id="226" name="Google Shape;226;p35"/>
          <p:cNvGrpSpPr/>
          <p:nvPr/>
        </p:nvGrpSpPr>
        <p:grpSpPr>
          <a:xfrm>
            <a:off x="830394" y="4169186"/>
            <a:ext cx="745763" cy="45826"/>
            <a:chOff x="4580561" y="2589004"/>
            <a:chExt cx="1064464" cy="25200"/>
          </a:xfrm>
        </p:grpSpPr>
        <p:sp>
          <p:nvSpPr>
            <p:cNvPr id="227" name="Google Shape;227;p35"/>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28" name="Google Shape;228;p35"/>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229" name="Google Shape;229;p35"/>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230" name="Google Shape;230;p35"/>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1" name="Google Shape;231;p35"/>
          <p:cNvSpPr txBox="1"/>
          <p:nvPr/>
        </p:nvSpPr>
        <p:spPr>
          <a:xfrm>
            <a:off x="577050" y="733950"/>
            <a:ext cx="7688400" cy="124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900"/>
              <a:buFont typeface="Arial"/>
              <a:buNone/>
            </a:pPr>
            <a:r>
              <a:rPr b="0" i="0" lang="en-GB" sz="6900" u="none" cap="none" strike="noStrike">
                <a:solidFill>
                  <a:schemeClr val="lt1"/>
                </a:solidFill>
                <a:latin typeface="Spectral"/>
                <a:ea typeface="Spectral"/>
                <a:cs typeface="Spectral"/>
                <a:sym typeface="Spectral"/>
              </a:rPr>
              <a:t>A-ha moment</a:t>
            </a:r>
            <a:endParaRPr b="0" i="0" sz="6900" u="none" cap="none" strike="noStrike">
              <a:solidFill>
                <a:schemeClr val="lt1"/>
              </a:solidFill>
              <a:latin typeface="Spectral"/>
              <a:ea typeface="Spectral"/>
              <a:cs typeface="Spectral"/>
              <a:sym typeface="Spectral"/>
            </a:endParaRPr>
          </a:p>
        </p:txBody>
      </p:sp>
      <p:pic>
        <p:nvPicPr>
          <p:cNvPr id="232" name="Google Shape;232;p35"/>
          <p:cNvPicPr preferRelativeResize="0"/>
          <p:nvPr/>
        </p:nvPicPr>
        <p:blipFill rotWithShape="1">
          <a:blip r:embed="rId2">
            <a:alphaModFix/>
          </a:blip>
          <a:srcRect b="7165" l="0" r="0" t="0"/>
          <a:stretch/>
        </p:blipFill>
        <p:spPr>
          <a:xfrm>
            <a:off x="6425425" y="1770025"/>
            <a:ext cx="2590449" cy="31060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with image 4">
  <p:cSld name="One-column text with image 4">
    <p:spTree>
      <p:nvGrpSpPr>
        <p:cNvPr id="233" name="Shape 233"/>
        <p:cNvGrpSpPr/>
        <p:nvPr/>
      </p:nvGrpSpPr>
      <p:grpSpPr>
        <a:xfrm>
          <a:off x="0" y="0"/>
          <a:ext cx="0" cy="0"/>
          <a:chOff x="0" y="0"/>
          <a:chExt cx="0" cy="0"/>
        </a:xfrm>
      </p:grpSpPr>
      <p:sp>
        <p:nvSpPr>
          <p:cNvPr id="234" name="Google Shape;234;p3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35" name="Google Shape;235;p36"/>
          <p:cNvSpPr txBox="1"/>
          <p:nvPr>
            <p:ph idx="1" type="body"/>
          </p:nvPr>
        </p:nvSpPr>
        <p:spPr>
          <a:xfrm>
            <a:off x="311700" y="1389600"/>
            <a:ext cx="38568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6" name="Google Shape;23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7" name="Google Shape;237;p36"/>
          <p:cNvPicPr preferRelativeResize="0"/>
          <p:nvPr/>
        </p:nvPicPr>
        <p:blipFill rotWithShape="1">
          <a:blip r:embed="rId2">
            <a:alphaModFix/>
          </a:blip>
          <a:srcRect b="12826" l="0" r="0" t="12818"/>
          <a:stretch/>
        </p:blipFill>
        <p:spPr>
          <a:xfrm>
            <a:off x="4532400" y="0"/>
            <a:ext cx="4611601" cy="5143500"/>
          </a:xfrm>
          <a:prstGeom prst="rect">
            <a:avLst/>
          </a:prstGeom>
          <a:noFill/>
          <a:ln>
            <a:noFill/>
          </a:ln>
        </p:spPr>
      </p:pic>
      <p:sp>
        <p:nvSpPr>
          <p:cNvPr id="238" name="Google Shape;238;p36"/>
          <p:cNvSpPr txBox="1"/>
          <p:nvPr/>
        </p:nvSpPr>
        <p:spPr>
          <a:xfrm>
            <a:off x="6540000" y="4834400"/>
            <a:ext cx="2604000" cy="309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1" lang="en-GB" sz="900" u="none" cap="none" strike="noStrike">
                <a:solidFill>
                  <a:schemeClr val="dk2"/>
                </a:solidFill>
                <a:latin typeface="Arial"/>
                <a:ea typeface="Arial"/>
                <a:cs typeface="Arial"/>
                <a:sym typeface="Arial"/>
              </a:rPr>
              <a:t>Photo by</a:t>
            </a:r>
            <a:r>
              <a:rPr b="0" i="1" lang="en-GB" sz="900" u="none" cap="none" strike="noStrike">
                <a:solidFill>
                  <a:schemeClr val="hlink"/>
                </a:solidFill>
                <a:uFill>
                  <a:noFill/>
                </a:uFill>
                <a:latin typeface="Arial"/>
                <a:ea typeface="Arial"/>
                <a:cs typeface="Arial"/>
                <a:sym typeface="Arial"/>
                <a:hlinkClick r:id="rId3"/>
              </a:rPr>
              <a:t> </a:t>
            </a:r>
            <a:r>
              <a:rPr b="0" i="1" lang="en-GB" sz="900" u="sng" cap="none" strike="noStrike">
                <a:solidFill>
                  <a:schemeClr val="hlink"/>
                </a:solidFill>
                <a:latin typeface="Arial"/>
                <a:ea typeface="Arial"/>
                <a:cs typeface="Arial"/>
                <a:sym typeface="Arial"/>
                <a:hlinkClick r:id="rId4"/>
              </a:rPr>
              <a:t>Jean-Philippe Delberghe</a:t>
            </a:r>
            <a:r>
              <a:rPr b="0" i="1" lang="en-GB" sz="900" u="none" cap="none" strike="noStrike">
                <a:solidFill>
                  <a:schemeClr val="dk2"/>
                </a:solidFill>
                <a:latin typeface="Arial"/>
                <a:ea typeface="Arial"/>
                <a:cs typeface="Arial"/>
                <a:sym typeface="Arial"/>
              </a:rPr>
              <a:t> on</a:t>
            </a:r>
            <a:r>
              <a:rPr b="0" i="1" lang="en-GB" sz="900" u="none" cap="none" strike="noStrike">
                <a:solidFill>
                  <a:schemeClr val="hlink"/>
                </a:solidFill>
                <a:uFill>
                  <a:noFill/>
                </a:uFill>
                <a:latin typeface="Arial"/>
                <a:ea typeface="Arial"/>
                <a:cs typeface="Arial"/>
                <a:sym typeface="Arial"/>
                <a:hlinkClick r:id="rId5"/>
              </a:rPr>
              <a:t> </a:t>
            </a:r>
            <a:r>
              <a:rPr b="0" i="1" lang="en-GB" sz="900" u="sng" cap="none" strike="noStrike">
                <a:solidFill>
                  <a:schemeClr val="hlink"/>
                </a:solidFill>
                <a:latin typeface="Arial"/>
                <a:ea typeface="Arial"/>
                <a:cs typeface="Arial"/>
                <a:sym typeface="Arial"/>
                <a:hlinkClick r:id="rId6"/>
              </a:rPr>
              <a:t>Unsplash</a:t>
            </a:r>
            <a:endParaRPr b="0" i="1" sz="900" u="none" cap="none" strike="noStrike">
              <a:solidFill>
                <a:schemeClr val="dk2"/>
              </a:solidFill>
              <a:latin typeface="Arial"/>
              <a:ea typeface="Arial"/>
              <a:cs typeface="Arial"/>
              <a:sym typeface="Arial"/>
            </a:endParaRPr>
          </a:p>
        </p:txBody>
      </p:sp>
      <p:cxnSp>
        <p:nvCxnSpPr>
          <p:cNvPr id="239" name="Google Shape;239;p36"/>
          <p:cNvCxnSpPr/>
          <p:nvPr/>
        </p:nvCxnSpPr>
        <p:spPr>
          <a:xfrm>
            <a:off x="311400" y="332407"/>
            <a:ext cx="3856800" cy="0"/>
          </a:xfrm>
          <a:prstGeom prst="straightConnector1">
            <a:avLst/>
          </a:prstGeom>
          <a:noFill/>
          <a:ln cap="flat" cmpd="sng" w="19050">
            <a:solidFill>
              <a:srgbClr val="FD5A3B"/>
            </a:solidFill>
            <a:prstDash val="dash"/>
            <a:round/>
            <a:headEnd len="sm" w="sm" type="none"/>
            <a:tailEnd len="sm" w="sm" type="none"/>
          </a:ln>
        </p:spPr>
      </p:cxnSp>
      <p:pic>
        <p:nvPicPr>
          <p:cNvPr descr="A black and orange logo  Description automatically generated with low confidence" id="240" name="Google Shape;240;p36"/>
          <p:cNvPicPr preferRelativeResize="0"/>
          <p:nvPr/>
        </p:nvPicPr>
        <p:blipFill rotWithShape="1">
          <a:blip r:embed="rId7">
            <a:alphaModFix/>
          </a:blip>
          <a:srcRect b="0" l="0" r="0" t="0"/>
          <a:stretch/>
        </p:blipFill>
        <p:spPr>
          <a:xfrm>
            <a:off x="311400" y="4329583"/>
            <a:ext cx="1542911" cy="4848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5" name="Shape 245"/>
        <p:cNvGrpSpPr/>
        <p:nvPr/>
      </p:nvGrpSpPr>
      <p:grpSpPr>
        <a:xfrm>
          <a:off x="0" y="0"/>
          <a:ext cx="0" cy="0"/>
          <a:chOff x="0" y="0"/>
          <a:chExt cx="0" cy="0"/>
        </a:xfrm>
      </p:grpSpPr>
      <p:sp>
        <p:nvSpPr>
          <p:cNvPr id="246" name="Google Shape;246;p38"/>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247" name="Google Shape;247;p38"/>
          <p:cNvSpPr txBox="1"/>
          <p:nvPr>
            <p:ph idx="1" type="body"/>
          </p:nvPr>
        </p:nvSpPr>
        <p:spPr>
          <a:xfrm>
            <a:off x="727650" y="1586050"/>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248" name="Google Shape;248;p38"/>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49" name="Google Shape;249;p38"/>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p39"/>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252" name="Google Shape;252;p39"/>
          <p:cNvGrpSpPr/>
          <p:nvPr/>
        </p:nvGrpSpPr>
        <p:grpSpPr>
          <a:xfrm>
            <a:off x="830394" y="1191312"/>
            <a:ext cx="745763" cy="45826"/>
            <a:chOff x="4580561" y="2589004"/>
            <a:chExt cx="1064464" cy="25200"/>
          </a:xfrm>
        </p:grpSpPr>
        <p:sp>
          <p:nvSpPr>
            <p:cNvPr id="253" name="Google Shape;253;p39"/>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54" name="Google Shape;254;p39"/>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255" name="Google Shape;255;p39"/>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Light"/>
              <a:buNone/>
              <a:defRPr b="0" sz="2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dk2"/>
              </a:buClr>
              <a:buSzPts val="2200"/>
              <a:buNone/>
              <a:defRPr sz="2400">
                <a:solidFill>
                  <a:schemeClr val="dk2"/>
                </a:solidFill>
              </a:defRPr>
            </a:lvl2pPr>
            <a:lvl3pPr lvl="2" algn="l">
              <a:lnSpc>
                <a:spcPct val="100000"/>
              </a:lnSpc>
              <a:spcBef>
                <a:spcPts val="0"/>
              </a:spcBef>
              <a:spcAft>
                <a:spcPts val="0"/>
              </a:spcAft>
              <a:buClr>
                <a:schemeClr val="dk2"/>
              </a:buClr>
              <a:buSzPts val="2200"/>
              <a:buNone/>
              <a:defRPr sz="2400">
                <a:solidFill>
                  <a:schemeClr val="dk2"/>
                </a:solidFill>
              </a:defRPr>
            </a:lvl3pPr>
            <a:lvl4pPr lvl="3" algn="l">
              <a:lnSpc>
                <a:spcPct val="100000"/>
              </a:lnSpc>
              <a:spcBef>
                <a:spcPts val="0"/>
              </a:spcBef>
              <a:spcAft>
                <a:spcPts val="0"/>
              </a:spcAft>
              <a:buClr>
                <a:schemeClr val="dk2"/>
              </a:buClr>
              <a:buSzPts val="2200"/>
              <a:buNone/>
              <a:defRPr sz="2400">
                <a:solidFill>
                  <a:schemeClr val="dk2"/>
                </a:solidFill>
              </a:defRPr>
            </a:lvl4pPr>
            <a:lvl5pPr lvl="4" algn="l">
              <a:lnSpc>
                <a:spcPct val="100000"/>
              </a:lnSpc>
              <a:spcBef>
                <a:spcPts val="0"/>
              </a:spcBef>
              <a:spcAft>
                <a:spcPts val="0"/>
              </a:spcAft>
              <a:buClr>
                <a:schemeClr val="dk2"/>
              </a:buClr>
              <a:buSzPts val="2200"/>
              <a:buNone/>
              <a:defRPr sz="2400">
                <a:solidFill>
                  <a:schemeClr val="dk2"/>
                </a:solidFill>
              </a:defRPr>
            </a:lvl5pPr>
            <a:lvl6pPr lvl="5" algn="l">
              <a:lnSpc>
                <a:spcPct val="100000"/>
              </a:lnSpc>
              <a:spcBef>
                <a:spcPts val="0"/>
              </a:spcBef>
              <a:spcAft>
                <a:spcPts val="0"/>
              </a:spcAft>
              <a:buClr>
                <a:schemeClr val="dk2"/>
              </a:buClr>
              <a:buSzPts val="2200"/>
              <a:buNone/>
              <a:defRPr sz="2400">
                <a:solidFill>
                  <a:schemeClr val="dk2"/>
                </a:solidFill>
              </a:defRPr>
            </a:lvl6pPr>
            <a:lvl7pPr lvl="6" algn="l">
              <a:lnSpc>
                <a:spcPct val="100000"/>
              </a:lnSpc>
              <a:spcBef>
                <a:spcPts val="0"/>
              </a:spcBef>
              <a:spcAft>
                <a:spcPts val="0"/>
              </a:spcAft>
              <a:buClr>
                <a:schemeClr val="dk2"/>
              </a:buClr>
              <a:buSzPts val="2200"/>
              <a:buNone/>
              <a:defRPr sz="2400">
                <a:solidFill>
                  <a:schemeClr val="dk2"/>
                </a:solidFill>
              </a:defRPr>
            </a:lvl7pPr>
            <a:lvl8pPr lvl="7" algn="l">
              <a:lnSpc>
                <a:spcPct val="100000"/>
              </a:lnSpc>
              <a:spcBef>
                <a:spcPts val="0"/>
              </a:spcBef>
              <a:spcAft>
                <a:spcPts val="0"/>
              </a:spcAft>
              <a:buClr>
                <a:schemeClr val="dk2"/>
              </a:buClr>
              <a:buSzPts val="2200"/>
              <a:buNone/>
              <a:defRPr sz="2400">
                <a:solidFill>
                  <a:schemeClr val="dk2"/>
                </a:solidFill>
              </a:defRPr>
            </a:lvl8pPr>
            <a:lvl9pPr lvl="8" algn="l">
              <a:lnSpc>
                <a:spcPct val="100000"/>
              </a:lnSpc>
              <a:spcBef>
                <a:spcPts val="0"/>
              </a:spcBef>
              <a:spcAft>
                <a:spcPts val="0"/>
              </a:spcAft>
              <a:buClr>
                <a:schemeClr val="dk2"/>
              </a:buClr>
              <a:buSzPts val="2200"/>
              <a:buNone/>
              <a:defRPr sz="2400">
                <a:solidFill>
                  <a:schemeClr val="dk2"/>
                </a:solidFill>
              </a:defRPr>
            </a:lvl9pPr>
          </a:lstStyle>
          <a:p/>
        </p:txBody>
      </p:sp>
      <p:sp>
        <p:nvSpPr>
          <p:cNvPr id="256" name="Google Shape;256;p39"/>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7" name="Google Shape;257;p39"/>
          <p:cNvSpPr/>
          <p:nvPr/>
        </p:nvSpPr>
        <p:spPr>
          <a:xfrm>
            <a:off x="8280450" y="0"/>
            <a:ext cx="863400" cy="4542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pic>
        <p:nvPicPr>
          <p:cNvPr id="258" name="Google Shape;258;p39"/>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9" name="Shape 259"/>
        <p:cNvGrpSpPr/>
        <p:nvPr/>
      </p:nvGrpSpPr>
      <p:grpSpPr>
        <a:xfrm>
          <a:off x="0" y="0"/>
          <a:ext cx="0" cy="0"/>
          <a:chOff x="0" y="0"/>
          <a:chExt cx="0" cy="0"/>
        </a:xfrm>
      </p:grpSpPr>
      <p:sp>
        <p:nvSpPr>
          <p:cNvPr id="260" name="Google Shape;260;p40"/>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61" name="Shape 261"/>
        <p:cNvGrpSpPr/>
        <p:nvPr/>
      </p:nvGrpSpPr>
      <p:grpSpPr>
        <a:xfrm>
          <a:off x="0" y="0"/>
          <a:ext cx="0" cy="0"/>
          <a:chOff x="0" y="0"/>
          <a:chExt cx="0" cy="0"/>
        </a:xfrm>
      </p:grpSpPr>
      <p:pic>
        <p:nvPicPr>
          <p:cNvPr id="262" name="Google Shape;262;p41"/>
          <p:cNvPicPr preferRelativeResize="0"/>
          <p:nvPr/>
        </p:nvPicPr>
        <p:blipFill rotWithShape="1">
          <a:blip r:embed="rId2">
            <a:alphaModFix/>
          </a:blip>
          <a:srcRect b="0" l="0" r="0" t="0"/>
          <a:stretch/>
        </p:blipFill>
        <p:spPr>
          <a:xfrm>
            <a:off x="7110000" y="141750"/>
            <a:ext cx="1895400" cy="4860001"/>
          </a:xfrm>
          <a:prstGeom prst="rect">
            <a:avLst/>
          </a:prstGeom>
          <a:noFill/>
          <a:ln>
            <a:noFill/>
          </a:ln>
        </p:spPr>
      </p:pic>
      <p:sp>
        <p:nvSpPr>
          <p:cNvPr id="263" name="Google Shape;263;p41"/>
          <p:cNvSpPr txBox="1"/>
          <p:nvPr>
            <p:ph type="ctrTitle"/>
          </p:nvPr>
        </p:nvSpPr>
        <p:spPr>
          <a:xfrm>
            <a:off x="381000" y="1322450"/>
            <a:ext cx="6380700" cy="18972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3500"/>
              <a:buFont typeface="Spectral"/>
              <a:buNone/>
              <a:defRPr b="0" sz="3800">
                <a:solidFill>
                  <a:schemeClr val="lt1"/>
                </a:solidFill>
                <a:latin typeface="Spectral"/>
                <a:ea typeface="Spectral"/>
                <a:cs typeface="Spectral"/>
                <a:sym typeface="Spectral"/>
              </a:defRPr>
            </a:lvl1pPr>
            <a:lvl2pPr lvl="1" algn="l">
              <a:lnSpc>
                <a:spcPct val="100000"/>
              </a:lnSpc>
              <a:spcBef>
                <a:spcPts val="0"/>
              </a:spcBef>
              <a:spcAft>
                <a:spcPts val="0"/>
              </a:spcAft>
              <a:buClr>
                <a:schemeClr val="dk2"/>
              </a:buClr>
              <a:buSzPts val="3500"/>
              <a:buNone/>
              <a:defRPr sz="3800">
                <a:solidFill>
                  <a:schemeClr val="dk2"/>
                </a:solidFill>
              </a:defRPr>
            </a:lvl2pPr>
            <a:lvl3pPr lvl="2" algn="l">
              <a:lnSpc>
                <a:spcPct val="100000"/>
              </a:lnSpc>
              <a:spcBef>
                <a:spcPts val="0"/>
              </a:spcBef>
              <a:spcAft>
                <a:spcPts val="0"/>
              </a:spcAft>
              <a:buClr>
                <a:schemeClr val="dk2"/>
              </a:buClr>
              <a:buSzPts val="3500"/>
              <a:buNone/>
              <a:defRPr sz="3800">
                <a:solidFill>
                  <a:schemeClr val="dk2"/>
                </a:solidFill>
              </a:defRPr>
            </a:lvl3pPr>
            <a:lvl4pPr lvl="3" algn="l">
              <a:lnSpc>
                <a:spcPct val="100000"/>
              </a:lnSpc>
              <a:spcBef>
                <a:spcPts val="0"/>
              </a:spcBef>
              <a:spcAft>
                <a:spcPts val="0"/>
              </a:spcAft>
              <a:buClr>
                <a:schemeClr val="dk2"/>
              </a:buClr>
              <a:buSzPts val="3500"/>
              <a:buNone/>
              <a:defRPr sz="3800">
                <a:solidFill>
                  <a:schemeClr val="dk2"/>
                </a:solidFill>
              </a:defRPr>
            </a:lvl4pPr>
            <a:lvl5pPr lvl="4" algn="l">
              <a:lnSpc>
                <a:spcPct val="100000"/>
              </a:lnSpc>
              <a:spcBef>
                <a:spcPts val="0"/>
              </a:spcBef>
              <a:spcAft>
                <a:spcPts val="0"/>
              </a:spcAft>
              <a:buClr>
                <a:schemeClr val="dk2"/>
              </a:buClr>
              <a:buSzPts val="3500"/>
              <a:buNone/>
              <a:defRPr sz="3800">
                <a:solidFill>
                  <a:schemeClr val="dk2"/>
                </a:solidFill>
              </a:defRPr>
            </a:lvl5pPr>
            <a:lvl6pPr lvl="5" algn="l">
              <a:lnSpc>
                <a:spcPct val="100000"/>
              </a:lnSpc>
              <a:spcBef>
                <a:spcPts val="0"/>
              </a:spcBef>
              <a:spcAft>
                <a:spcPts val="0"/>
              </a:spcAft>
              <a:buClr>
                <a:schemeClr val="dk2"/>
              </a:buClr>
              <a:buSzPts val="3500"/>
              <a:buNone/>
              <a:defRPr sz="3800">
                <a:solidFill>
                  <a:schemeClr val="dk2"/>
                </a:solidFill>
              </a:defRPr>
            </a:lvl6pPr>
            <a:lvl7pPr lvl="6" algn="l">
              <a:lnSpc>
                <a:spcPct val="100000"/>
              </a:lnSpc>
              <a:spcBef>
                <a:spcPts val="0"/>
              </a:spcBef>
              <a:spcAft>
                <a:spcPts val="0"/>
              </a:spcAft>
              <a:buClr>
                <a:schemeClr val="dk2"/>
              </a:buClr>
              <a:buSzPts val="3500"/>
              <a:buNone/>
              <a:defRPr sz="3800">
                <a:solidFill>
                  <a:schemeClr val="dk2"/>
                </a:solidFill>
              </a:defRPr>
            </a:lvl7pPr>
            <a:lvl8pPr lvl="7" algn="l">
              <a:lnSpc>
                <a:spcPct val="100000"/>
              </a:lnSpc>
              <a:spcBef>
                <a:spcPts val="0"/>
              </a:spcBef>
              <a:spcAft>
                <a:spcPts val="0"/>
              </a:spcAft>
              <a:buClr>
                <a:schemeClr val="dk2"/>
              </a:buClr>
              <a:buSzPts val="3500"/>
              <a:buNone/>
              <a:defRPr sz="3800">
                <a:solidFill>
                  <a:schemeClr val="dk2"/>
                </a:solidFill>
              </a:defRPr>
            </a:lvl8pPr>
            <a:lvl9pPr lvl="8" algn="l">
              <a:lnSpc>
                <a:spcPct val="100000"/>
              </a:lnSpc>
              <a:spcBef>
                <a:spcPts val="0"/>
              </a:spcBef>
              <a:spcAft>
                <a:spcPts val="0"/>
              </a:spcAft>
              <a:buClr>
                <a:schemeClr val="dk2"/>
              </a:buClr>
              <a:buSzPts val="3500"/>
              <a:buNone/>
              <a:defRPr sz="3800">
                <a:solidFill>
                  <a:schemeClr val="dk2"/>
                </a:solidFill>
              </a:defRPr>
            </a:lvl9pPr>
          </a:lstStyle>
          <a:p/>
        </p:txBody>
      </p:sp>
      <p:sp>
        <p:nvSpPr>
          <p:cNvPr id="264" name="Google Shape;264;p41"/>
          <p:cNvSpPr txBox="1"/>
          <p:nvPr>
            <p:ph idx="1" type="subTitle"/>
          </p:nvPr>
        </p:nvSpPr>
        <p:spPr>
          <a:xfrm>
            <a:off x="381177" y="34015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1300"/>
              <a:buFont typeface="Inter Light"/>
              <a:buNone/>
              <a:defRPr sz="1500">
                <a:solidFill>
                  <a:schemeClr val="lt2"/>
                </a:solidFill>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265" name="Google Shape;265;p4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66" name="Google Shape;266;p41"/>
          <p:cNvPicPr preferRelativeResize="0"/>
          <p:nvPr/>
        </p:nvPicPr>
        <p:blipFill rotWithShape="1">
          <a:blip r:embed="rId3">
            <a:alphaModFix/>
          </a:blip>
          <a:srcRect b="0" l="0" r="0" t="0"/>
          <a:stretch/>
        </p:blipFill>
        <p:spPr>
          <a:xfrm>
            <a:off x="262375" y="4532175"/>
            <a:ext cx="2059402" cy="3258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7" name="Shape 267"/>
        <p:cNvGrpSpPr/>
        <p:nvPr/>
      </p:nvGrpSpPr>
      <p:grpSpPr>
        <a:xfrm>
          <a:off x="0" y="0"/>
          <a:ext cx="0" cy="0"/>
          <a:chOff x="0" y="0"/>
          <a:chExt cx="0" cy="0"/>
        </a:xfrm>
      </p:grpSpPr>
      <p:sp>
        <p:nvSpPr>
          <p:cNvPr id="268" name="Google Shape;268;p42"/>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269" name="Google Shape;269;p42"/>
          <p:cNvGrpSpPr/>
          <p:nvPr/>
        </p:nvGrpSpPr>
        <p:grpSpPr>
          <a:xfrm>
            <a:off x="830394" y="1191312"/>
            <a:ext cx="745763" cy="45826"/>
            <a:chOff x="4580561" y="2589004"/>
            <a:chExt cx="1064464" cy="25200"/>
          </a:xfrm>
        </p:grpSpPr>
        <p:sp>
          <p:nvSpPr>
            <p:cNvPr id="270" name="Google Shape;270;p42"/>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71" name="Google Shape;271;p42"/>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272" name="Google Shape;272;p4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2pPr>
            <a:lvl3pPr lvl="2"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3pPr>
            <a:lvl4pPr lvl="3"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4pPr>
            <a:lvl5pPr lvl="4"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5pPr>
            <a:lvl6pPr lvl="5"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6pPr>
            <a:lvl7pPr lvl="6"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7pPr>
            <a:lvl8pPr lvl="7"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8pPr>
            <a:lvl9pPr lvl="8" algn="l">
              <a:lnSpc>
                <a:spcPct val="100000"/>
              </a:lnSpc>
              <a:spcBef>
                <a:spcPts val="0"/>
              </a:spcBef>
              <a:spcAft>
                <a:spcPts val="0"/>
              </a:spcAft>
              <a:buClr>
                <a:schemeClr val="dk2"/>
              </a:buClr>
              <a:buSzPts val="2200"/>
              <a:buFont typeface="Inter"/>
              <a:buNone/>
              <a:defRPr sz="2400">
                <a:solidFill>
                  <a:schemeClr val="dk2"/>
                </a:solidFill>
                <a:latin typeface="Inter"/>
                <a:ea typeface="Inter"/>
                <a:cs typeface="Inter"/>
                <a:sym typeface="Inter"/>
              </a:defRPr>
            </a:lvl9pPr>
          </a:lstStyle>
          <a:p/>
        </p:txBody>
      </p:sp>
      <p:sp>
        <p:nvSpPr>
          <p:cNvPr id="273" name="Google Shape;273;p42"/>
          <p:cNvSpPr txBox="1"/>
          <p:nvPr>
            <p:ph idx="1" type="body"/>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274" name="Google Shape;274;p42"/>
          <p:cNvSpPr txBox="1"/>
          <p:nvPr>
            <p:ph idx="2" type="body"/>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275" name="Google Shape;275;p4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76" name="Google Shape;276;p42"/>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5"/>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34" name="Google Shape;34;p5"/>
          <p:cNvSpPr txBox="1"/>
          <p:nvPr>
            <p:ph idx="1" type="body"/>
          </p:nvPr>
        </p:nvSpPr>
        <p:spPr>
          <a:xfrm>
            <a:off x="727650" y="1586050"/>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35" name="Google Shape;35;p5"/>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36" name="Google Shape;36;p5"/>
          <p:cNvPicPr preferRelativeResize="0"/>
          <p:nvPr/>
        </p:nvPicPr>
        <p:blipFill rotWithShape="1">
          <a:blip r:embed="rId2">
            <a:alphaModFix/>
          </a:blip>
          <a:srcRect b="0" l="0" r="0" t="0"/>
          <a:stretch/>
        </p:blipFill>
        <p:spPr>
          <a:xfrm>
            <a:off x="228600" y="4683500"/>
            <a:ext cx="1072502" cy="231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7" name="Shape 277"/>
        <p:cNvGrpSpPr/>
        <p:nvPr/>
      </p:nvGrpSpPr>
      <p:grpSpPr>
        <a:xfrm>
          <a:off x="0" y="0"/>
          <a:ext cx="0" cy="0"/>
          <a:chOff x="0" y="0"/>
          <a:chExt cx="0" cy="0"/>
        </a:xfrm>
      </p:grpSpPr>
      <p:sp>
        <p:nvSpPr>
          <p:cNvPr id="278" name="Google Shape;278;p4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 name="Google Shape;279;p43"/>
          <p:cNvGrpSpPr/>
          <p:nvPr/>
        </p:nvGrpSpPr>
        <p:grpSpPr>
          <a:xfrm>
            <a:off x="830396" y="1191298"/>
            <a:ext cx="745763" cy="45826"/>
            <a:chOff x="4580561" y="2589004"/>
            <a:chExt cx="1064464" cy="25200"/>
          </a:xfrm>
        </p:grpSpPr>
        <p:sp>
          <p:nvSpPr>
            <p:cNvPr id="280" name="Google Shape;280;p43"/>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3"/>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2" name="Google Shape;282;p43"/>
          <p:cNvSpPr txBox="1"/>
          <p:nvPr>
            <p:ph type="title"/>
          </p:nvPr>
        </p:nvSpPr>
        <p:spPr>
          <a:xfrm>
            <a:off x="730000" y="1318650"/>
            <a:ext cx="3300900" cy="13815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600"/>
              <a:buFont typeface="Inter SemiBold"/>
              <a:buNone/>
              <a:defRPr b="0" sz="26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9pPr>
          </a:lstStyle>
          <a:p/>
        </p:txBody>
      </p:sp>
      <p:sp>
        <p:nvSpPr>
          <p:cNvPr id="283" name="Google Shape;283;p43"/>
          <p:cNvSpPr txBox="1"/>
          <p:nvPr>
            <p:ph idx="1" type="body"/>
          </p:nvPr>
        </p:nvSpPr>
        <p:spPr>
          <a:xfrm>
            <a:off x="721225" y="2781725"/>
            <a:ext cx="3300900" cy="1597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300"/>
              </a:spcBef>
              <a:spcAft>
                <a:spcPts val="1300"/>
              </a:spcAft>
              <a:buSzPts val="1500"/>
              <a:buFont typeface="Inter Light"/>
              <a:buChar char="■"/>
              <a:defRPr>
                <a:latin typeface="Inter Light"/>
                <a:ea typeface="Inter Light"/>
                <a:cs typeface="Inter Light"/>
                <a:sym typeface="Inter Light"/>
              </a:defRPr>
            </a:lvl9pPr>
          </a:lstStyle>
          <a:p/>
        </p:txBody>
      </p:sp>
      <p:sp>
        <p:nvSpPr>
          <p:cNvPr id="284" name="Google Shape;284;p4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85" name="Shape 285"/>
        <p:cNvGrpSpPr/>
        <p:nvPr/>
      </p:nvGrpSpPr>
      <p:grpSpPr>
        <a:xfrm>
          <a:off x="0" y="0"/>
          <a:ext cx="0" cy="0"/>
          <a:chOff x="0" y="0"/>
          <a:chExt cx="0" cy="0"/>
        </a:xfrm>
      </p:grpSpPr>
      <p:grpSp>
        <p:nvGrpSpPr>
          <p:cNvPr id="286" name="Google Shape;286;p44"/>
          <p:cNvGrpSpPr/>
          <p:nvPr/>
        </p:nvGrpSpPr>
        <p:grpSpPr>
          <a:xfrm>
            <a:off x="830394" y="1191312"/>
            <a:ext cx="745763" cy="45826"/>
            <a:chOff x="4580561" y="2589004"/>
            <a:chExt cx="1064464" cy="25200"/>
          </a:xfrm>
        </p:grpSpPr>
        <p:sp>
          <p:nvSpPr>
            <p:cNvPr id="287" name="Google Shape;287;p44"/>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288" name="Google Shape;288;p44"/>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289" name="Google Shape;289;p44"/>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5000"/>
              <a:buFont typeface="Spectral"/>
              <a:buNone/>
              <a:defRPr b="0" sz="5500">
                <a:solidFill>
                  <a:schemeClr val="lt1"/>
                </a:solidFill>
                <a:latin typeface="Spectral"/>
                <a:ea typeface="Spectral"/>
                <a:cs typeface="Spectral"/>
                <a:sym typeface="Spectral"/>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290" name="Google Shape;290;p44"/>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91" name="Google Shape;291;p44"/>
          <p:cNvPicPr preferRelativeResize="0"/>
          <p:nvPr/>
        </p:nvPicPr>
        <p:blipFill rotWithShape="1">
          <a:blip r:embed="rId2">
            <a:alphaModFix/>
          </a:blip>
          <a:srcRect b="0" l="0" r="0" t="0"/>
          <a:stretch/>
        </p:blipFill>
        <p:spPr>
          <a:xfrm>
            <a:off x="0" y="3419357"/>
            <a:ext cx="9143998" cy="172408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Body only">
    <p:spTree>
      <p:nvGrpSpPr>
        <p:cNvPr id="292" name="Shape 292"/>
        <p:cNvGrpSpPr/>
        <p:nvPr/>
      </p:nvGrpSpPr>
      <p:grpSpPr>
        <a:xfrm>
          <a:off x="0" y="0"/>
          <a:ext cx="0" cy="0"/>
          <a:chOff x="0" y="0"/>
          <a:chExt cx="0" cy="0"/>
        </a:xfrm>
      </p:grpSpPr>
      <p:sp>
        <p:nvSpPr>
          <p:cNvPr id="293" name="Google Shape;293;p45"/>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94" name="Google Shape;294;p45"/>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95" name="Google Shape;295;p45"/>
          <p:cNvSpPr txBox="1"/>
          <p:nvPr>
            <p:ph idx="1" type="body"/>
          </p:nvPr>
        </p:nvSpPr>
        <p:spPr>
          <a:xfrm>
            <a:off x="729450" y="1068650"/>
            <a:ext cx="7688700" cy="1034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1"/>
        </a:solidFill>
      </p:bgPr>
    </p:bg>
    <p:spTree>
      <p:nvGrpSpPr>
        <p:cNvPr id="296" name="Shape 296"/>
        <p:cNvGrpSpPr/>
        <p:nvPr/>
      </p:nvGrpSpPr>
      <p:grpSpPr>
        <a:xfrm>
          <a:off x="0" y="0"/>
          <a:ext cx="0" cy="0"/>
          <a:chOff x="0" y="0"/>
          <a:chExt cx="0" cy="0"/>
        </a:xfrm>
      </p:grpSpPr>
      <p:grpSp>
        <p:nvGrpSpPr>
          <p:cNvPr id="297" name="Google Shape;297;p46"/>
          <p:cNvGrpSpPr/>
          <p:nvPr/>
        </p:nvGrpSpPr>
        <p:grpSpPr>
          <a:xfrm>
            <a:off x="830394" y="4169186"/>
            <a:ext cx="745763" cy="45826"/>
            <a:chOff x="4580561" y="2589004"/>
            <a:chExt cx="1064464" cy="25200"/>
          </a:xfrm>
        </p:grpSpPr>
        <p:sp>
          <p:nvSpPr>
            <p:cNvPr id="298" name="Google Shape;298;p46"/>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299" name="Google Shape;299;p46"/>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300" name="Google Shape;300;p46"/>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lvl1pPr lvl="0" algn="l">
              <a:lnSpc>
                <a:spcPct val="100000"/>
              </a:lnSpc>
              <a:spcBef>
                <a:spcPts val="0"/>
              </a:spcBef>
              <a:spcAft>
                <a:spcPts val="0"/>
              </a:spcAft>
              <a:buClr>
                <a:schemeClr val="lt1"/>
              </a:buClr>
              <a:buSzPts val="3000"/>
              <a:buFont typeface="Inter Light"/>
              <a:buNone/>
              <a:defRPr b="0" sz="3300">
                <a:solidFill>
                  <a:schemeClr val="lt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301" name="Google Shape;301;p46"/>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 number 1">
    <p:bg>
      <p:bgPr>
        <a:solidFill>
          <a:schemeClr val="dk1"/>
        </a:solidFill>
      </p:bgPr>
    </p:bg>
    <p:spTree>
      <p:nvGrpSpPr>
        <p:cNvPr id="302" name="Shape 302"/>
        <p:cNvGrpSpPr/>
        <p:nvPr/>
      </p:nvGrpSpPr>
      <p:grpSpPr>
        <a:xfrm>
          <a:off x="0" y="0"/>
          <a:ext cx="0" cy="0"/>
          <a:chOff x="0" y="0"/>
          <a:chExt cx="0" cy="0"/>
        </a:xfrm>
      </p:grpSpPr>
      <p:grpSp>
        <p:nvGrpSpPr>
          <p:cNvPr id="303" name="Google Shape;303;p47"/>
          <p:cNvGrpSpPr/>
          <p:nvPr/>
        </p:nvGrpSpPr>
        <p:grpSpPr>
          <a:xfrm>
            <a:off x="830394" y="4169186"/>
            <a:ext cx="745763" cy="45826"/>
            <a:chOff x="4580561" y="2589004"/>
            <a:chExt cx="1064464" cy="25200"/>
          </a:xfrm>
        </p:grpSpPr>
        <p:sp>
          <p:nvSpPr>
            <p:cNvPr id="304" name="Google Shape;304;p47"/>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305" name="Google Shape;305;p47"/>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306" name="Google Shape;306;p47"/>
          <p:cNvSpPr txBox="1"/>
          <p:nvPr>
            <p:ph type="title"/>
          </p:nvPr>
        </p:nvSpPr>
        <p:spPr>
          <a:xfrm>
            <a:off x="729450" y="733950"/>
            <a:ext cx="7688400" cy="124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1"/>
              </a:buClr>
              <a:buSzPts val="6700"/>
              <a:buNone/>
              <a:defRPr sz="7300">
                <a:solidFill>
                  <a:schemeClr val="lt1"/>
                </a:solidFill>
              </a:defRPr>
            </a:lvl1pPr>
            <a:lvl2pPr lvl="1" algn="l">
              <a:lnSpc>
                <a:spcPct val="100000"/>
              </a:lnSpc>
              <a:spcBef>
                <a:spcPts val="0"/>
              </a:spcBef>
              <a:spcAft>
                <a:spcPts val="0"/>
              </a:spcAft>
              <a:buClr>
                <a:schemeClr val="lt1"/>
              </a:buClr>
              <a:buSzPts val="6700"/>
              <a:buNone/>
              <a:defRPr sz="7300">
                <a:solidFill>
                  <a:schemeClr val="lt1"/>
                </a:solidFill>
              </a:defRPr>
            </a:lvl2pPr>
            <a:lvl3pPr lvl="2" algn="l">
              <a:lnSpc>
                <a:spcPct val="100000"/>
              </a:lnSpc>
              <a:spcBef>
                <a:spcPts val="0"/>
              </a:spcBef>
              <a:spcAft>
                <a:spcPts val="0"/>
              </a:spcAft>
              <a:buClr>
                <a:schemeClr val="lt1"/>
              </a:buClr>
              <a:buSzPts val="6700"/>
              <a:buNone/>
              <a:defRPr sz="7300">
                <a:solidFill>
                  <a:schemeClr val="lt1"/>
                </a:solidFill>
              </a:defRPr>
            </a:lvl3pPr>
            <a:lvl4pPr lvl="3" algn="l">
              <a:lnSpc>
                <a:spcPct val="100000"/>
              </a:lnSpc>
              <a:spcBef>
                <a:spcPts val="0"/>
              </a:spcBef>
              <a:spcAft>
                <a:spcPts val="0"/>
              </a:spcAft>
              <a:buClr>
                <a:schemeClr val="lt1"/>
              </a:buClr>
              <a:buSzPts val="6700"/>
              <a:buNone/>
              <a:defRPr sz="7300">
                <a:solidFill>
                  <a:schemeClr val="lt1"/>
                </a:solidFill>
              </a:defRPr>
            </a:lvl4pPr>
            <a:lvl5pPr lvl="4" algn="l">
              <a:lnSpc>
                <a:spcPct val="100000"/>
              </a:lnSpc>
              <a:spcBef>
                <a:spcPts val="0"/>
              </a:spcBef>
              <a:spcAft>
                <a:spcPts val="0"/>
              </a:spcAft>
              <a:buClr>
                <a:schemeClr val="lt1"/>
              </a:buClr>
              <a:buSzPts val="6700"/>
              <a:buNone/>
              <a:defRPr sz="7300">
                <a:solidFill>
                  <a:schemeClr val="lt1"/>
                </a:solidFill>
              </a:defRPr>
            </a:lvl5pPr>
            <a:lvl6pPr lvl="5" algn="l">
              <a:lnSpc>
                <a:spcPct val="100000"/>
              </a:lnSpc>
              <a:spcBef>
                <a:spcPts val="0"/>
              </a:spcBef>
              <a:spcAft>
                <a:spcPts val="0"/>
              </a:spcAft>
              <a:buClr>
                <a:schemeClr val="lt1"/>
              </a:buClr>
              <a:buSzPts val="6700"/>
              <a:buNone/>
              <a:defRPr sz="7300">
                <a:solidFill>
                  <a:schemeClr val="lt1"/>
                </a:solidFill>
              </a:defRPr>
            </a:lvl6pPr>
            <a:lvl7pPr lvl="6" algn="l">
              <a:lnSpc>
                <a:spcPct val="100000"/>
              </a:lnSpc>
              <a:spcBef>
                <a:spcPts val="0"/>
              </a:spcBef>
              <a:spcAft>
                <a:spcPts val="0"/>
              </a:spcAft>
              <a:buClr>
                <a:schemeClr val="lt1"/>
              </a:buClr>
              <a:buSzPts val="6700"/>
              <a:buNone/>
              <a:defRPr sz="7300">
                <a:solidFill>
                  <a:schemeClr val="lt1"/>
                </a:solidFill>
              </a:defRPr>
            </a:lvl7pPr>
            <a:lvl8pPr lvl="7" algn="l">
              <a:lnSpc>
                <a:spcPct val="100000"/>
              </a:lnSpc>
              <a:spcBef>
                <a:spcPts val="0"/>
              </a:spcBef>
              <a:spcAft>
                <a:spcPts val="0"/>
              </a:spcAft>
              <a:buClr>
                <a:schemeClr val="lt1"/>
              </a:buClr>
              <a:buSzPts val="6700"/>
              <a:buNone/>
              <a:defRPr sz="7300">
                <a:solidFill>
                  <a:schemeClr val="lt1"/>
                </a:solidFill>
              </a:defRPr>
            </a:lvl8pPr>
            <a:lvl9pPr lvl="8" algn="l">
              <a:lnSpc>
                <a:spcPct val="100000"/>
              </a:lnSpc>
              <a:spcBef>
                <a:spcPts val="0"/>
              </a:spcBef>
              <a:spcAft>
                <a:spcPts val="0"/>
              </a:spcAft>
              <a:buClr>
                <a:schemeClr val="lt1"/>
              </a:buClr>
              <a:buSzPts val="6700"/>
              <a:buNone/>
              <a:defRPr sz="7300">
                <a:solidFill>
                  <a:schemeClr val="lt1"/>
                </a:solidFill>
              </a:defRPr>
            </a:lvl9pPr>
          </a:lstStyle>
          <a:p/>
        </p:txBody>
      </p:sp>
      <p:sp>
        <p:nvSpPr>
          <p:cNvPr id="307" name="Google Shape;307;p47"/>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308" name="Google Shape;308;p47"/>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09" name="Shape 309"/>
        <p:cNvGrpSpPr/>
        <p:nvPr/>
      </p:nvGrpSpPr>
      <p:grpSpPr>
        <a:xfrm>
          <a:off x="0" y="0"/>
          <a:ext cx="0" cy="0"/>
          <a:chOff x="0" y="0"/>
          <a:chExt cx="0" cy="0"/>
        </a:xfrm>
      </p:grpSpPr>
      <p:sp>
        <p:nvSpPr>
          <p:cNvPr id="310" name="Google Shape;310;p48"/>
          <p:cNvSpPr/>
          <p:nvPr/>
        </p:nvSpPr>
        <p:spPr>
          <a:xfrm>
            <a:off x="0" y="0"/>
            <a:ext cx="4572000" cy="51435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311" name="Google Shape;311;p48"/>
          <p:cNvGrpSpPr/>
          <p:nvPr/>
        </p:nvGrpSpPr>
        <p:grpSpPr>
          <a:xfrm>
            <a:off x="830394" y="1191312"/>
            <a:ext cx="745763" cy="45826"/>
            <a:chOff x="4580561" y="2589004"/>
            <a:chExt cx="1064464" cy="25200"/>
          </a:xfrm>
        </p:grpSpPr>
        <p:sp>
          <p:nvSpPr>
            <p:cNvPr id="312" name="Google Shape;312;p48"/>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sp>
          <p:nvSpPr>
            <p:cNvPr id="313" name="Google Shape;313;p48"/>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grpSp>
      <p:sp>
        <p:nvSpPr>
          <p:cNvPr id="314" name="Google Shape;314;p48"/>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315" name="Google Shape;315;p48"/>
          <p:cNvSpPr txBox="1"/>
          <p:nvPr>
            <p:ph idx="1" type="subTitle"/>
          </p:nvPr>
        </p:nvSpPr>
        <p:spPr>
          <a:xfrm>
            <a:off x="724950" y="3161525"/>
            <a:ext cx="3300900" cy="7590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500"/>
              <a:buFont typeface="Inter Light"/>
              <a:buNone/>
              <a:defRPr>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316" name="Google Shape;316;p48"/>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317" name="Google Shape;317;p48"/>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chemeClr val="dk1"/>
        </a:solidFill>
      </p:bgPr>
    </p:bg>
    <p:spTree>
      <p:nvGrpSpPr>
        <p:cNvPr id="318" name="Shape 318"/>
        <p:cNvGrpSpPr/>
        <p:nvPr/>
      </p:nvGrpSpPr>
      <p:grpSpPr>
        <a:xfrm>
          <a:off x="0" y="0"/>
          <a:ext cx="0" cy="0"/>
          <a:chOff x="0" y="0"/>
          <a:chExt cx="0" cy="0"/>
        </a:xfrm>
      </p:grpSpPr>
      <p:grpSp>
        <p:nvGrpSpPr>
          <p:cNvPr id="319" name="Google Shape;319;p49"/>
          <p:cNvGrpSpPr/>
          <p:nvPr/>
        </p:nvGrpSpPr>
        <p:grpSpPr>
          <a:xfrm>
            <a:off x="830394" y="1191312"/>
            <a:ext cx="745763" cy="45826"/>
            <a:chOff x="4580561" y="2589004"/>
            <a:chExt cx="1064464" cy="25200"/>
          </a:xfrm>
        </p:grpSpPr>
        <p:sp>
          <p:nvSpPr>
            <p:cNvPr id="320" name="Google Shape;320;p49"/>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321" name="Google Shape;321;p49"/>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322" name="Google Shape;322;p49"/>
          <p:cNvSpPr txBox="1"/>
          <p:nvPr>
            <p:ph type="title"/>
          </p:nvPr>
        </p:nvSpPr>
        <p:spPr>
          <a:xfrm>
            <a:off x="729450" y="1318650"/>
            <a:ext cx="7688700" cy="535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lt2"/>
              </a:buClr>
              <a:buSzPts val="2200"/>
              <a:buFont typeface="Arial"/>
              <a:buNone/>
              <a:defRPr sz="2400">
                <a:solidFill>
                  <a:schemeClr val="lt2"/>
                </a:solidFill>
                <a:latin typeface="Arial"/>
                <a:ea typeface="Arial"/>
                <a:cs typeface="Arial"/>
                <a:sym typeface="Arial"/>
              </a:defRPr>
            </a:lvl1pPr>
            <a:lvl2pPr lvl="1" algn="l">
              <a:lnSpc>
                <a:spcPct val="100000"/>
              </a:lnSpc>
              <a:spcBef>
                <a:spcPts val="0"/>
              </a:spcBef>
              <a:spcAft>
                <a:spcPts val="0"/>
              </a:spcAft>
              <a:buClr>
                <a:schemeClr val="lt2"/>
              </a:buClr>
              <a:buSzPts val="2200"/>
              <a:buNone/>
              <a:defRPr sz="2400">
                <a:solidFill>
                  <a:schemeClr val="lt2"/>
                </a:solidFill>
              </a:defRPr>
            </a:lvl2pPr>
            <a:lvl3pPr lvl="2" algn="l">
              <a:lnSpc>
                <a:spcPct val="100000"/>
              </a:lnSpc>
              <a:spcBef>
                <a:spcPts val="0"/>
              </a:spcBef>
              <a:spcAft>
                <a:spcPts val="0"/>
              </a:spcAft>
              <a:buClr>
                <a:schemeClr val="lt2"/>
              </a:buClr>
              <a:buSzPts val="2200"/>
              <a:buNone/>
              <a:defRPr sz="2400">
                <a:solidFill>
                  <a:schemeClr val="lt2"/>
                </a:solidFill>
              </a:defRPr>
            </a:lvl3pPr>
            <a:lvl4pPr lvl="3" algn="l">
              <a:lnSpc>
                <a:spcPct val="100000"/>
              </a:lnSpc>
              <a:spcBef>
                <a:spcPts val="0"/>
              </a:spcBef>
              <a:spcAft>
                <a:spcPts val="0"/>
              </a:spcAft>
              <a:buClr>
                <a:schemeClr val="lt2"/>
              </a:buClr>
              <a:buSzPts val="2200"/>
              <a:buNone/>
              <a:defRPr sz="2400">
                <a:solidFill>
                  <a:schemeClr val="lt2"/>
                </a:solidFill>
              </a:defRPr>
            </a:lvl4pPr>
            <a:lvl5pPr lvl="4" algn="l">
              <a:lnSpc>
                <a:spcPct val="100000"/>
              </a:lnSpc>
              <a:spcBef>
                <a:spcPts val="0"/>
              </a:spcBef>
              <a:spcAft>
                <a:spcPts val="0"/>
              </a:spcAft>
              <a:buClr>
                <a:schemeClr val="lt2"/>
              </a:buClr>
              <a:buSzPts val="2200"/>
              <a:buNone/>
              <a:defRPr sz="2400">
                <a:solidFill>
                  <a:schemeClr val="lt2"/>
                </a:solidFill>
              </a:defRPr>
            </a:lvl5pPr>
            <a:lvl6pPr lvl="5" algn="l">
              <a:lnSpc>
                <a:spcPct val="100000"/>
              </a:lnSpc>
              <a:spcBef>
                <a:spcPts val="0"/>
              </a:spcBef>
              <a:spcAft>
                <a:spcPts val="0"/>
              </a:spcAft>
              <a:buClr>
                <a:schemeClr val="lt2"/>
              </a:buClr>
              <a:buSzPts val="2200"/>
              <a:buNone/>
              <a:defRPr sz="2400">
                <a:solidFill>
                  <a:schemeClr val="lt2"/>
                </a:solidFill>
              </a:defRPr>
            </a:lvl6pPr>
            <a:lvl7pPr lvl="6" algn="l">
              <a:lnSpc>
                <a:spcPct val="100000"/>
              </a:lnSpc>
              <a:spcBef>
                <a:spcPts val="0"/>
              </a:spcBef>
              <a:spcAft>
                <a:spcPts val="0"/>
              </a:spcAft>
              <a:buClr>
                <a:schemeClr val="lt2"/>
              </a:buClr>
              <a:buSzPts val="2200"/>
              <a:buNone/>
              <a:defRPr sz="2400">
                <a:solidFill>
                  <a:schemeClr val="lt2"/>
                </a:solidFill>
              </a:defRPr>
            </a:lvl7pPr>
            <a:lvl8pPr lvl="7" algn="l">
              <a:lnSpc>
                <a:spcPct val="100000"/>
              </a:lnSpc>
              <a:spcBef>
                <a:spcPts val="0"/>
              </a:spcBef>
              <a:spcAft>
                <a:spcPts val="0"/>
              </a:spcAft>
              <a:buClr>
                <a:schemeClr val="lt2"/>
              </a:buClr>
              <a:buSzPts val="2200"/>
              <a:buNone/>
              <a:defRPr sz="2400">
                <a:solidFill>
                  <a:schemeClr val="lt2"/>
                </a:solidFill>
              </a:defRPr>
            </a:lvl8pPr>
            <a:lvl9pPr lvl="8" algn="l">
              <a:lnSpc>
                <a:spcPct val="100000"/>
              </a:lnSpc>
              <a:spcBef>
                <a:spcPts val="0"/>
              </a:spcBef>
              <a:spcAft>
                <a:spcPts val="0"/>
              </a:spcAft>
              <a:buClr>
                <a:schemeClr val="lt2"/>
              </a:buClr>
              <a:buSzPts val="2200"/>
              <a:buNone/>
              <a:defRPr sz="2400">
                <a:solidFill>
                  <a:schemeClr val="lt2"/>
                </a:solidFill>
              </a:defRPr>
            </a:lvl9pPr>
          </a:lstStyle>
          <a:p/>
        </p:txBody>
      </p:sp>
      <p:sp>
        <p:nvSpPr>
          <p:cNvPr id="323" name="Google Shape;323;p49"/>
          <p:cNvSpPr txBox="1"/>
          <p:nvPr>
            <p:ph idx="1" type="body"/>
          </p:nvPr>
        </p:nvSpPr>
        <p:spPr>
          <a:xfrm>
            <a:off x="729450" y="2078875"/>
            <a:ext cx="7688700" cy="22611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324" name="Google Shape;324;p49"/>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Section Header_alt2">
    <p:bg>
      <p:bgPr>
        <a:solidFill>
          <a:schemeClr val="lt1"/>
        </a:solidFill>
      </p:bgPr>
    </p:bg>
    <p:spTree>
      <p:nvGrpSpPr>
        <p:cNvPr id="325" name="Shape 325"/>
        <p:cNvGrpSpPr/>
        <p:nvPr/>
      </p:nvGrpSpPr>
      <p:grpSpPr>
        <a:xfrm>
          <a:off x="0" y="0"/>
          <a:ext cx="0" cy="0"/>
          <a:chOff x="0" y="0"/>
          <a:chExt cx="0" cy="0"/>
        </a:xfrm>
      </p:grpSpPr>
      <p:sp>
        <p:nvSpPr>
          <p:cNvPr id="326" name="Google Shape;326;p50"/>
          <p:cNvSpPr/>
          <p:nvPr/>
        </p:nvSpPr>
        <p:spPr>
          <a:xfrm>
            <a:off x="0" y="0"/>
            <a:ext cx="9144000" cy="4878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327" name="Google Shape;327;p50"/>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8" name="Google Shape;328;p50"/>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000"/>
              <a:buFont typeface="Inter Light"/>
              <a:buNone/>
              <a:defRPr b="0" sz="44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2pPr>
            <a:lvl3pPr lvl="2"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3pPr>
            <a:lvl4pPr lvl="3"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4pPr>
            <a:lvl5pPr lvl="4"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5pPr>
            <a:lvl6pPr lvl="5"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6pPr>
            <a:lvl7pPr lvl="6"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7pPr>
            <a:lvl8pPr lvl="7"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8pPr>
            <a:lvl9pPr lvl="8" algn="l">
              <a:lnSpc>
                <a:spcPct val="100000"/>
              </a:lnSpc>
              <a:spcBef>
                <a:spcPts val="0"/>
              </a:spcBef>
              <a:spcAft>
                <a:spcPts val="0"/>
              </a:spcAft>
              <a:buClr>
                <a:schemeClr val="lt1"/>
              </a:buClr>
              <a:buSzPts val="3000"/>
              <a:buFont typeface="Inter Light"/>
              <a:buNone/>
              <a:defRPr sz="33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TITLE_1">
    <p:bg>
      <p:bgPr>
        <a:solidFill>
          <a:schemeClr val="lt2"/>
        </a:solidFill>
      </p:bgPr>
    </p:bg>
    <p:spTree>
      <p:nvGrpSpPr>
        <p:cNvPr id="329" name="Shape 329"/>
        <p:cNvGrpSpPr/>
        <p:nvPr/>
      </p:nvGrpSpPr>
      <p:grpSpPr>
        <a:xfrm>
          <a:off x="0" y="0"/>
          <a:ext cx="0" cy="0"/>
          <a:chOff x="0" y="0"/>
          <a:chExt cx="0" cy="0"/>
        </a:xfrm>
      </p:grpSpPr>
      <p:pic>
        <p:nvPicPr>
          <p:cNvPr id="330" name="Google Shape;330;p51"/>
          <p:cNvPicPr preferRelativeResize="0"/>
          <p:nvPr/>
        </p:nvPicPr>
        <p:blipFill rotWithShape="1">
          <a:blip r:embed="rId2">
            <a:alphaModFix/>
          </a:blip>
          <a:srcRect b="11807" l="0" r="0" t="11815"/>
          <a:stretch/>
        </p:blipFill>
        <p:spPr>
          <a:xfrm>
            <a:off x="0" y="487825"/>
            <a:ext cx="9144006" cy="4655673"/>
          </a:xfrm>
          <a:prstGeom prst="rect">
            <a:avLst/>
          </a:prstGeom>
          <a:noFill/>
          <a:ln>
            <a:noFill/>
          </a:ln>
        </p:spPr>
      </p:pic>
      <p:sp>
        <p:nvSpPr>
          <p:cNvPr id="331" name="Google Shape;331;p5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2" name="Google Shape;332;p51"/>
          <p:cNvGrpSpPr/>
          <p:nvPr/>
        </p:nvGrpSpPr>
        <p:grpSpPr>
          <a:xfrm>
            <a:off x="830396" y="1191298"/>
            <a:ext cx="745763" cy="45826"/>
            <a:chOff x="4580561" y="2589004"/>
            <a:chExt cx="1064464" cy="25200"/>
          </a:xfrm>
        </p:grpSpPr>
        <p:sp>
          <p:nvSpPr>
            <p:cNvPr id="333" name="Google Shape;333;p51"/>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51"/>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 name="Google Shape;335;p51"/>
          <p:cNvSpPr txBox="1"/>
          <p:nvPr>
            <p:ph type="ctrTitle"/>
          </p:nvPr>
        </p:nvSpPr>
        <p:spPr>
          <a:xfrm>
            <a:off x="729450" y="1322450"/>
            <a:ext cx="7688100" cy="16647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200"/>
              <a:buFont typeface="Inter Light"/>
              <a:buNone/>
              <a:defRPr b="0" sz="4200">
                <a:solidFill>
                  <a:schemeClr val="dk1"/>
                </a:solidFill>
                <a:highlight>
                  <a:schemeClr val="lt1"/>
                </a:highlight>
                <a:latin typeface="Inter Light"/>
                <a:ea typeface="Inter Light"/>
                <a:cs typeface="Inter Light"/>
                <a:sym typeface="Inter Light"/>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336" name="Google Shape;336;p51"/>
          <p:cNvSpPr txBox="1"/>
          <p:nvPr>
            <p:ph idx="1" type="subTitle"/>
          </p:nvPr>
        </p:nvSpPr>
        <p:spPr>
          <a:xfrm>
            <a:off x="729627" y="3172900"/>
            <a:ext cx="7688100" cy="541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600"/>
              <a:buFont typeface="Inter Light"/>
              <a:buNone/>
              <a:defRPr sz="1600">
                <a:highlight>
                  <a:schemeClr val="lt1"/>
                </a:highlight>
                <a:latin typeface="Inter Light"/>
                <a:ea typeface="Inter Light"/>
                <a:cs typeface="Inter Light"/>
                <a:sym typeface="Inter Light"/>
              </a:defRPr>
            </a:lvl1pPr>
            <a:lvl2pPr lvl="1" algn="l">
              <a:lnSpc>
                <a:spcPct val="100000"/>
              </a:lnSpc>
              <a:spcBef>
                <a:spcPts val="1300"/>
              </a:spcBef>
              <a:spcAft>
                <a:spcPts val="0"/>
              </a:spcAft>
              <a:buSzPts val="1600"/>
              <a:buNone/>
              <a:defRPr sz="1600"/>
            </a:lvl2pPr>
            <a:lvl3pPr lvl="2" algn="l">
              <a:lnSpc>
                <a:spcPct val="100000"/>
              </a:lnSpc>
              <a:spcBef>
                <a:spcPts val="1300"/>
              </a:spcBef>
              <a:spcAft>
                <a:spcPts val="0"/>
              </a:spcAft>
              <a:buSzPts val="1600"/>
              <a:buNone/>
              <a:defRPr sz="1600"/>
            </a:lvl3pPr>
            <a:lvl4pPr lvl="3" algn="l">
              <a:lnSpc>
                <a:spcPct val="100000"/>
              </a:lnSpc>
              <a:spcBef>
                <a:spcPts val="1300"/>
              </a:spcBef>
              <a:spcAft>
                <a:spcPts val="0"/>
              </a:spcAft>
              <a:buSzPts val="1600"/>
              <a:buNone/>
              <a:defRPr sz="1600"/>
            </a:lvl4pPr>
            <a:lvl5pPr lvl="4" algn="l">
              <a:lnSpc>
                <a:spcPct val="100000"/>
              </a:lnSpc>
              <a:spcBef>
                <a:spcPts val="1300"/>
              </a:spcBef>
              <a:spcAft>
                <a:spcPts val="0"/>
              </a:spcAft>
              <a:buSzPts val="1600"/>
              <a:buNone/>
              <a:defRPr sz="1600"/>
            </a:lvl5pPr>
            <a:lvl6pPr lvl="5" algn="l">
              <a:lnSpc>
                <a:spcPct val="100000"/>
              </a:lnSpc>
              <a:spcBef>
                <a:spcPts val="1300"/>
              </a:spcBef>
              <a:spcAft>
                <a:spcPts val="0"/>
              </a:spcAft>
              <a:buSzPts val="1600"/>
              <a:buNone/>
              <a:defRPr sz="1600"/>
            </a:lvl6pPr>
            <a:lvl7pPr lvl="6" algn="l">
              <a:lnSpc>
                <a:spcPct val="100000"/>
              </a:lnSpc>
              <a:spcBef>
                <a:spcPts val="1300"/>
              </a:spcBef>
              <a:spcAft>
                <a:spcPts val="0"/>
              </a:spcAft>
              <a:buSzPts val="1600"/>
              <a:buNone/>
              <a:defRPr sz="1600"/>
            </a:lvl7pPr>
            <a:lvl8pPr lvl="7" algn="l">
              <a:lnSpc>
                <a:spcPct val="100000"/>
              </a:lnSpc>
              <a:spcBef>
                <a:spcPts val="1300"/>
              </a:spcBef>
              <a:spcAft>
                <a:spcPts val="0"/>
              </a:spcAft>
              <a:buSzPts val="1600"/>
              <a:buNone/>
              <a:defRPr sz="1600"/>
            </a:lvl8pPr>
            <a:lvl9pPr lvl="8" algn="l">
              <a:lnSpc>
                <a:spcPct val="100000"/>
              </a:lnSpc>
              <a:spcBef>
                <a:spcPts val="1300"/>
              </a:spcBef>
              <a:spcAft>
                <a:spcPts val="0"/>
              </a:spcAft>
              <a:buSzPts val="1600"/>
              <a:buNone/>
              <a:defRPr sz="1600"/>
            </a:lvl9pPr>
          </a:lstStyle>
          <a:p/>
        </p:txBody>
      </p:sp>
      <p:sp>
        <p:nvSpPr>
          <p:cNvPr id="337" name="Google Shape;337;p5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1">
  <p:cSld name="TITLE_AND_BODY_1_1">
    <p:spTree>
      <p:nvGrpSpPr>
        <p:cNvPr id="338" name="Shape 338"/>
        <p:cNvGrpSpPr/>
        <p:nvPr/>
      </p:nvGrpSpPr>
      <p:grpSpPr>
        <a:xfrm>
          <a:off x="0" y="0"/>
          <a:ext cx="0" cy="0"/>
          <a:chOff x="0" y="0"/>
          <a:chExt cx="0" cy="0"/>
        </a:xfrm>
      </p:grpSpPr>
      <p:pic>
        <p:nvPicPr>
          <p:cNvPr id="339" name="Google Shape;339;p52"/>
          <p:cNvPicPr preferRelativeResize="0"/>
          <p:nvPr/>
        </p:nvPicPr>
        <p:blipFill rotWithShape="1">
          <a:blip r:embed="rId2">
            <a:alphaModFix/>
          </a:blip>
          <a:srcRect b="29737" l="0" r="0" t="29737"/>
          <a:stretch/>
        </p:blipFill>
        <p:spPr>
          <a:xfrm>
            <a:off x="0" y="487825"/>
            <a:ext cx="9143995" cy="4655675"/>
          </a:xfrm>
          <a:prstGeom prst="rect">
            <a:avLst/>
          </a:prstGeom>
          <a:noFill/>
          <a:ln>
            <a:noFill/>
          </a:ln>
        </p:spPr>
      </p:pic>
      <p:sp>
        <p:nvSpPr>
          <p:cNvPr id="340" name="Google Shape;340;p5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2"/>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2" name="Google Shape;342;p52"/>
          <p:cNvSpPr txBox="1"/>
          <p:nvPr>
            <p:ph type="title"/>
          </p:nvPr>
        </p:nvSpPr>
        <p:spPr>
          <a:xfrm>
            <a:off x="729450" y="2056375"/>
            <a:ext cx="5887500" cy="15186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4800"/>
              <a:buFont typeface="Inter Light"/>
              <a:buNone/>
              <a:defRPr b="0" sz="4800">
                <a:solidFill>
                  <a:schemeClr val="dk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43" name="Google Shape;343;p52"/>
          <p:cNvSpPr txBox="1"/>
          <p:nvPr/>
        </p:nvSpPr>
        <p:spPr>
          <a:xfrm>
            <a:off x="61725" y="82950"/>
            <a:ext cx="2952900" cy="3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Continental Platform Workshop June 2021 </a:t>
            </a:r>
            <a:endParaRPr b="0" i="0" sz="1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1"/>
        </a:solidFill>
      </p:bgPr>
    </p:bg>
    <p:spTree>
      <p:nvGrpSpPr>
        <p:cNvPr id="37" name="Shape 37"/>
        <p:cNvGrpSpPr/>
        <p:nvPr/>
      </p:nvGrpSpPr>
      <p:grpSpPr>
        <a:xfrm>
          <a:off x="0" y="0"/>
          <a:ext cx="0" cy="0"/>
          <a:chOff x="0" y="0"/>
          <a:chExt cx="0" cy="0"/>
        </a:xfrm>
      </p:grpSpPr>
      <p:grpSp>
        <p:nvGrpSpPr>
          <p:cNvPr id="38" name="Google Shape;38;p6"/>
          <p:cNvGrpSpPr/>
          <p:nvPr/>
        </p:nvGrpSpPr>
        <p:grpSpPr>
          <a:xfrm>
            <a:off x="830392" y="4169165"/>
            <a:ext cx="745763" cy="45826"/>
            <a:chOff x="4580561" y="2589004"/>
            <a:chExt cx="1064464" cy="25200"/>
          </a:xfrm>
        </p:grpSpPr>
        <p:sp>
          <p:nvSpPr>
            <p:cNvPr id="39" name="Google Shape;39;p6"/>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40" name="Google Shape;40;p6"/>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41" name="Google Shape;41;p6"/>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lvl1pPr lvl="0" algn="l">
              <a:lnSpc>
                <a:spcPct val="100000"/>
              </a:lnSpc>
              <a:spcBef>
                <a:spcPts val="0"/>
              </a:spcBef>
              <a:spcAft>
                <a:spcPts val="0"/>
              </a:spcAft>
              <a:buClr>
                <a:schemeClr val="lt1"/>
              </a:buClr>
              <a:buSzPts val="3000"/>
              <a:buFont typeface="Inter Light"/>
              <a:buNone/>
              <a:defRPr b="0" sz="3300">
                <a:solidFill>
                  <a:schemeClr val="lt1"/>
                </a:solidFill>
                <a:latin typeface="Inter Light"/>
                <a:ea typeface="Inter Light"/>
                <a:cs typeface="Inter Light"/>
                <a:sym typeface="Inter Light"/>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42" name="Google Shape;42;p6"/>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a moment">
  <p:cSld name="Big number 1_1">
    <p:bg>
      <p:bgPr>
        <a:solidFill>
          <a:schemeClr val="dk1"/>
        </a:solidFill>
      </p:bgPr>
    </p:bg>
    <p:spTree>
      <p:nvGrpSpPr>
        <p:cNvPr id="344" name="Shape 344"/>
        <p:cNvGrpSpPr/>
        <p:nvPr/>
      </p:nvGrpSpPr>
      <p:grpSpPr>
        <a:xfrm>
          <a:off x="0" y="0"/>
          <a:ext cx="0" cy="0"/>
          <a:chOff x="0" y="0"/>
          <a:chExt cx="0" cy="0"/>
        </a:xfrm>
      </p:grpSpPr>
      <p:grpSp>
        <p:nvGrpSpPr>
          <p:cNvPr id="345" name="Google Shape;345;p53"/>
          <p:cNvGrpSpPr/>
          <p:nvPr/>
        </p:nvGrpSpPr>
        <p:grpSpPr>
          <a:xfrm>
            <a:off x="830394" y="4169186"/>
            <a:ext cx="745763" cy="45826"/>
            <a:chOff x="4580561" y="2589004"/>
            <a:chExt cx="1064464" cy="25200"/>
          </a:xfrm>
        </p:grpSpPr>
        <p:sp>
          <p:nvSpPr>
            <p:cNvPr id="346" name="Google Shape;346;p53"/>
            <p:cNvSpPr/>
            <p:nvPr/>
          </p:nvSpPr>
          <p:spPr>
            <a:xfrm rot="-5400000">
              <a:off x="5366325" y="2335504"/>
              <a:ext cx="25200" cy="5322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347" name="Google Shape;347;p53"/>
            <p:cNvSpPr/>
            <p:nvPr/>
          </p:nvSpPr>
          <p:spPr>
            <a:xfrm rot="-5400000">
              <a:off x="4836311" y="2333254"/>
              <a:ext cx="25200" cy="536700"/>
            </a:xfrm>
            <a:prstGeom prst="rect">
              <a:avLst/>
            </a:prstGeom>
            <a:solidFill>
              <a:schemeClr val="l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sp>
        <p:nvSpPr>
          <p:cNvPr id="348" name="Google Shape;348;p53"/>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Clr>
                <a:schemeClr val="lt1"/>
              </a:buClr>
              <a:buSzPts val="1500"/>
              <a:buChar char="●"/>
              <a:defRPr>
                <a:solidFill>
                  <a:schemeClr val="lt1"/>
                </a:solidFill>
              </a:defRPr>
            </a:lvl1pPr>
            <a:lvl2pPr indent="-323850" lvl="1" marL="914400" algn="l">
              <a:lnSpc>
                <a:spcPct val="115000"/>
              </a:lnSpc>
              <a:spcBef>
                <a:spcPts val="1500"/>
              </a:spcBef>
              <a:spcAft>
                <a:spcPts val="0"/>
              </a:spcAft>
              <a:buClr>
                <a:schemeClr val="lt1"/>
              </a:buClr>
              <a:buSzPts val="1500"/>
              <a:buChar char="○"/>
              <a:defRPr>
                <a:solidFill>
                  <a:schemeClr val="lt1"/>
                </a:solidFill>
              </a:defRPr>
            </a:lvl2pPr>
            <a:lvl3pPr indent="-323850" lvl="2" marL="1371600" algn="l">
              <a:lnSpc>
                <a:spcPct val="115000"/>
              </a:lnSpc>
              <a:spcBef>
                <a:spcPts val="1500"/>
              </a:spcBef>
              <a:spcAft>
                <a:spcPts val="0"/>
              </a:spcAft>
              <a:buClr>
                <a:schemeClr val="lt1"/>
              </a:buClr>
              <a:buSzPts val="1500"/>
              <a:buChar char="■"/>
              <a:defRPr>
                <a:solidFill>
                  <a:schemeClr val="lt1"/>
                </a:solidFill>
              </a:defRPr>
            </a:lvl3pPr>
            <a:lvl4pPr indent="-323850" lvl="3" marL="1828800" algn="l">
              <a:lnSpc>
                <a:spcPct val="115000"/>
              </a:lnSpc>
              <a:spcBef>
                <a:spcPts val="1500"/>
              </a:spcBef>
              <a:spcAft>
                <a:spcPts val="0"/>
              </a:spcAft>
              <a:buClr>
                <a:schemeClr val="lt1"/>
              </a:buClr>
              <a:buSzPts val="1500"/>
              <a:buChar char="●"/>
              <a:defRPr>
                <a:solidFill>
                  <a:schemeClr val="lt1"/>
                </a:solidFill>
              </a:defRPr>
            </a:lvl4pPr>
            <a:lvl5pPr indent="-323850" lvl="4" marL="2286000" algn="l">
              <a:lnSpc>
                <a:spcPct val="115000"/>
              </a:lnSpc>
              <a:spcBef>
                <a:spcPts val="1500"/>
              </a:spcBef>
              <a:spcAft>
                <a:spcPts val="0"/>
              </a:spcAft>
              <a:buClr>
                <a:schemeClr val="lt1"/>
              </a:buClr>
              <a:buSzPts val="1500"/>
              <a:buChar char="○"/>
              <a:defRPr>
                <a:solidFill>
                  <a:schemeClr val="lt1"/>
                </a:solidFill>
              </a:defRPr>
            </a:lvl5pPr>
            <a:lvl6pPr indent="-323850" lvl="5" marL="2743200" algn="l">
              <a:lnSpc>
                <a:spcPct val="115000"/>
              </a:lnSpc>
              <a:spcBef>
                <a:spcPts val="1500"/>
              </a:spcBef>
              <a:spcAft>
                <a:spcPts val="0"/>
              </a:spcAft>
              <a:buClr>
                <a:schemeClr val="lt1"/>
              </a:buClr>
              <a:buSzPts val="1500"/>
              <a:buChar char="■"/>
              <a:defRPr>
                <a:solidFill>
                  <a:schemeClr val="lt1"/>
                </a:solidFill>
              </a:defRPr>
            </a:lvl6pPr>
            <a:lvl7pPr indent="-323850" lvl="6" marL="3200400" algn="l">
              <a:lnSpc>
                <a:spcPct val="115000"/>
              </a:lnSpc>
              <a:spcBef>
                <a:spcPts val="1500"/>
              </a:spcBef>
              <a:spcAft>
                <a:spcPts val="0"/>
              </a:spcAft>
              <a:buClr>
                <a:schemeClr val="lt1"/>
              </a:buClr>
              <a:buSzPts val="1500"/>
              <a:buChar char="●"/>
              <a:defRPr>
                <a:solidFill>
                  <a:schemeClr val="lt1"/>
                </a:solidFill>
              </a:defRPr>
            </a:lvl7pPr>
            <a:lvl8pPr indent="-323850" lvl="7" marL="3657600" algn="l">
              <a:lnSpc>
                <a:spcPct val="115000"/>
              </a:lnSpc>
              <a:spcBef>
                <a:spcPts val="1500"/>
              </a:spcBef>
              <a:spcAft>
                <a:spcPts val="0"/>
              </a:spcAft>
              <a:buClr>
                <a:schemeClr val="lt1"/>
              </a:buClr>
              <a:buSzPts val="1500"/>
              <a:buChar char="○"/>
              <a:defRPr>
                <a:solidFill>
                  <a:schemeClr val="lt1"/>
                </a:solidFill>
              </a:defRPr>
            </a:lvl8pPr>
            <a:lvl9pPr indent="-323850" lvl="8" marL="4114800" algn="l">
              <a:lnSpc>
                <a:spcPct val="115000"/>
              </a:lnSpc>
              <a:spcBef>
                <a:spcPts val="1500"/>
              </a:spcBef>
              <a:spcAft>
                <a:spcPts val="1500"/>
              </a:spcAft>
              <a:buClr>
                <a:schemeClr val="lt1"/>
              </a:buClr>
              <a:buSzPts val="1500"/>
              <a:buChar char="■"/>
              <a:defRPr>
                <a:solidFill>
                  <a:schemeClr val="lt1"/>
                </a:solidFill>
              </a:defRPr>
            </a:lvl9pPr>
          </a:lstStyle>
          <a:p/>
        </p:txBody>
      </p:sp>
      <p:sp>
        <p:nvSpPr>
          <p:cNvPr id="349" name="Google Shape;349;p53"/>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50" name="Google Shape;350;p53"/>
          <p:cNvSpPr txBox="1"/>
          <p:nvPr/>
        </p:nvSpPr>
        <p:spPr>
          <a:xfrm>
            <a:off x="577050" y="733950"/>
            <a:ext cx="7688400" cy="124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900"/>
              <a:buFont typeface="Arial"/>
              <a:buNone/>
            </a:pPr>
            <a:r>
              <a:rPr b="0" i="0" lang="en-GB" sz="6900" u="none" cap="none" strike="noStrike">
                <a:solidFill>
                  <a:schemeClr val="lt1"/>
                </a:solidFill>
                <a:latin typeface="Spectral"/>
                <a:ea typeface="Spectral"/>
                <a:cs typeface="Spectral"/>
                <a:sym typeface="Spectral"/>
              </a:rPr>
              <a:t>A-ha moment</a:t>
            </a:r>
            <a:endParaRPr b="0" i="0" sz="6900" u="none" cap="none" strike="noStrike">
              <a:solidFill>
                <a:schemeClr val="lt1"/>
              </a:solidFill>
              <a:latin typeface="Spectral"/>
              <a:ea typeface="Spectral"/>
              <a:cs typeface="Spectral"/>
              <a:sym typeface="Spectral"/>
            </a:endParaRPr>
          </a:p>
        </p:txBody>
      </p:sp>
      <p:pic>
        <p:nvPicPr>
          <p:cNvPr id="351" name="Google Shape;351;p53"/>
          <p:cNvPicPr preferRelativeResize="0"/>
          <p:nvPr/>
        </p:nvPicPr>
        <p:blipFill rotWithShape="1">
          <a:blip r:embed="rId2">
            <a:alphaModFix/>
          </a:blip>
          <a:srcRect b="7166" l="0" r="0" t="0"/>
          <a:stretch/>
        </p:blipFill>
        <p:spPr>
          <a:xfrm>
            <a:off x="6425425" y="1770025"/>
            <a:ext cx="2590449" cy="31060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with image 4">
  <p:cSld name="One-column text with image 4">
    <p:spTree>
      <p:nvGrpSpPr>
        <p:cNvPr id="352" name="Shape 352"/>
        <p:cNvGrpSpPr/>
        <p:nvPr/>
      </p:nvGrpSpPr>
      <p:grpSpPr>
        <a:xfrm>
          <a:off x="0" y="0"/>
          <a:ext cx="0" cy="0"/>
          <a:chOff x="0" y="0"/>
          <a:chExt cx="0" cy="0"/>
        </a:xfrm>
      </p:grpSpPr>
      <p:sp>
        <p:nvSpPr>
          <p:cNvPr id="353" name="Google Shape;353;p5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4" name="Google Shape;354;p54"/>
          <p:cNvSpPr txBox="1"/>
          <p:nvPr>
            <p:ph idx="1" type="body"/>
          </p:nvPr>
        </p:nvSpPr>
        <p:spPr>
          <a:xfrm>
            <a:off x="311700" y="1389600"/>
            <a:ext cx="38568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5" name="Google Shape;35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356" name="Google Shape;356;p54"/>
          <p:cNvPicPr preferRelativeResize="0"/>
          <p:nvPr/>
        </p:nvPicPr>
        <p:blipFill rotWithShape="1">
          <a:blip r:embed="rId2">
            <a:alphaModFix/>
          </a:blip>
          <a:srcRect b="12826" l="0" r="0" t="12818"/>
          <a:stretch/>
        </p:blipFill>
        <p:spPr>
          <a:xfrm>
            <a:off x="4532400" y="0"/>
            <a:ext cx="4611601" cy="5143500"/>
          </a:xfrm>
          <a:prstGeom prst="rect">
            <a:avLst/>
          </a:prstGeom>
          <a:noFill/>
          <a:ln>
            <a:noFill/>
          </a:ln>
        </p:spPr>
      </p:pic>
      <p:sp>
        <p:nvSpPr>
          <p:cNvPr id="357" name="Google Shape;357;p54"/>
          <p:cNvSpPr txBox="1"/>
          <p:nvPr/>
        </p:nvSpPr>
        <p:spPr>
          <a:xfrm>
            <a:off x="6540000" y="4834400"/>
            <a:ext cx="2604000" cy="309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1" lang="en-GB" sz="900" u="none" cap="none" strike="noStrike">
                <a:solidFill>
                  <a:schemeClr val="dk2"/>
                </a:solidFill>
                <a:latin typeface="Arial"/>
                <a:ea typeface="Arial"/>
                <a:cs typeface="Arial"/>
                <a:sym typeface="Arial"/>
              </a:rPr>
              <a:t>Photo by</a:t>
            </a:r>
            <a:r>
              <a:rPr b="0" i="1" lang="en-GB" sz="900" u="none" cap="none" strike="noStrike">
                <a:solidFill>
                  <a:schemeClr val="hlink"/>
                </a:solidFill>
                <a:uFill>
                  <a:noFill/>
                </a:uFill>
                <a:latin typeface="Arial"/>
                <a:ea typeface="Arial"/>
                <a:cs typeface="Arial"/>
                <a:sym typeface="Arial"/>
                <a:hlinkClick r:id="rId3"/>
              </a:rPr>
              <a:t> </a:t>
            </a:r>
            <a:r>
              <a:rPr b="0" i="1" lang="en-GB" sz="900" u="sng" cap="none" strike="noStrike">
                <a:solidFill>
                  <a:schemeClr val="hlink"/>
                </a:solidFill>
                <a:latin typeface="Arial"/>
                <a:ea typeface="Arial"/>
                <a:cs typeface="Arial"/>
                <a:sym typeface="Arial"/>
                <a:hlinkClick r:id="rId4"/>
              </a:rPr>
              <a:t>Jean-Philippe Delberghe</a:t>
            </a:r>
            <a:r>
              <a:rPr b="0" i="1" lang="en-GB" sz="900" u="none" cap="none" strike="noStrike">
                <a:solidFill>
                  <a:schemeClr val="dk2"/>
                </a:solidFill>
                <a:latin typeface="Arial"/>
                <a:ea typeface="Arial"/>
                <a:cs typeface="Arial"/>
                <a:sym typeface="Arial"/>
              </a:rPr>
              <a:t> on</a:t>
            </a:r>
            <a:r>
              <a:rPr b="0" i="1" lang="en-GB" sz="900" u="none" cap="none" strike="noStrike">
                <a:solidFill>
                  <a:schemeClr val="hlink"/>
                </a:solidFill>
                <a:uFill>
                  <a:noFill/>
                </a:uFill>
                <a:latin typeface="Arial"/>
                <a:ea typeface="Arial"/>
                <a:cs typeface="Arial"/>
                <a:sym typeface="Arial"/>
                <a:hlinkClick r:id="rId5"/>
              </a:rPr>
              <a:t> </a:t>
            </a:r>
            <a:r>
              <a:rPr b="0" i="1" lang="en-GB" sz="900" u="sng" cap="none" strike="noStrike">
                <a:solidFill>
                  <a:schemeClr val="hlink"/>
                </a:solidFill>
                <a:latin typeface="Arial"/>
                <a:ea typeface="Arial"/>
                <a:cs typeface="Arial"/>
                <a:sym typeface="Arial"/>
                <a:hlinkClick r:id="rId6"/>
              </a:rPr>
              <a:t>Unsplash</a:t>
            </a:r>
            <a:endParaRPr b="0" i="1" sz="900" u="none" cap="none" strike="noStrike">
              <a:solidFill>
                <a:schemeClr val="dk2"/>
              </a:solidFill>
              <a:latin typeface="Arial"/>
              <a:ea typeface="Arial"/>
              <a:cs typeface="Arial"/>
              <a:sym typeface="Arial"/>
            </a:endParaRPr>
          </a:p>
        </p:txBody>
      </p:sp>
      <p:cxnSp>
        <p:nvCxnSpPr>
          <p:cNvPr id="358" name="Google Shape;358;p54"/>
          <p:cNvCxnSpPr/>
          <p:nvPr/>
        </p:nvCxnSpPr>
        <p:spPr>
          <a:xfrm>
            <a:off x="311400" y="332407"/>
            <a:ext cx="3856800" cy="0"/>
          </a:xfrm>
          <a:prstGeom prst="straightConnector1">
            <a:avLst/>
          </a:prstGeom>
          <a:noFill/>
          <a:ln cap="flat" cmpd="sng" w="19050">
            <a:solidFill>
              <a:srgbClr val="FD5A3B"/>
            </a:solidFill>
            <a:prstDash val="dash"/>
            <a:round/>
            <a:headEnd len="sm" w="sm" type="none"/>
            <a:tailEnd len="sm" w="sm" type="none"/>
          </a:ln>
        </p:spPr>
      </p:cxnSp>
      <p:pic>
        <p:nvPicPr>
          <p:cNvPr descr="A black and orange logo&#10;&#10;Description automatically generated with low confidence" id="359" name="Google Shape;359;p54"/>
          <p:cNvPicPr preferRelativeResize="0"/>
          <p:nvPr/>
        </p:nvPicPr>
        <p:blipFill rotWithShape="1">
          <a:blip r:embed="rId7">
            <a:alphaModFix/>
          </a:blip>
          <a:srcRect b="0" l="0" r="0" t="0"/>
          <a:stretch/>
        </p:blipFill>
        <p:spPr>
          <a:xfrm>
            <a:off x="311400" y="4329583"/>
            <a:ext cx="1542911" cy="484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7"/>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5" name="Shape 45"/>
        <p:cNvGrpSpPr/>
        <p:nvPr/>
      </p:nvGrpSpPr>
      <p:grpSpPr>
        <a:xfrm>
          <a:off x="0" y="0"/>
          <a:ext cx="0" cy="0"/>
          <a:chOff x="0" y="0"/>
          <a:chExt cx="0" cy="0"/>
        </a:xfrm>
      </p:grpSpPr>
      <p:grpSp>
        <p:nvGrpSpPr>
          <p:cNvPr id="46" name="Google Shape;46;p8"/>
          <p:cNvGrpSpPr/>
          <p:nvPr/>
        </p:nvGrpSpPr>
        <p:grpSpPr>
          <a:xfrm>
            <a:off x="830392" y="1191291"/>
            <a:ext cx="745763" cy="45826"/>
            <a:chOff x="4580561" y="2589004"/>
            <a:chExt cx="1064464" cy="25200"/>
          </a:xfrm>
        </p:grpSpPr>
        <p:sp>
          <p:nvSpPr>
            <p:cNvPr id="47" name="Google Shape;47;p8"/>
            <p:cNvSpPr/>
            <p:nvPr/>
          </p:nvSpPr>
          <p:spPr>
            <a:xfrm rot="-5400000">
              <a:off x="5366325" y="2335504"/>
              <a:ext cx="25200" cy="5322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sp>
          <p:nvSpPr>
            <p:cNvPr id="48" name="Google Shape;48;p8"/>
            <p:cNvSpPr/>
            <p:nvPr/>
          </p:nvSpPr>
          <p:spPr>
            <a:xfrm rot="-5400000">
              <a:off x="4836311" y="2333254"/>
              <a:ext cx="25200" cy="536700"/>
            </a:xfrm>
            <a:prstGeom prst="rect">
              <a:avLst/>
            </a:prstGeom>
            <a:solidFill>
              <a:schemeClr val="accent5"/>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5"/>
                </a:solidFill>
                <a:latin typeface="Times New Roman"/>
                <a:ea typeface="Times New Roman"/>
                <a:cs typeface="Times New Roman"/>
                <a:sym typeface="Times New Roman"/>
              </a:endParaRPr>
            </a:p>
          </p:txBody>
        </p:sp>
      </p:grpSp>
      <p:sp>
        <p:nvSpPr>
          <p:cNvPr id="49" name="Google Shape;49;p8"/>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lvl1pPr lvl="0" algn="l">
              <a:lnSpc>
                <a:spcPct val="100000"/>
              </a:lnSpc>
              <a:spcBef>
                <a:spcPts val="0"/>
              </a:spcBef>
              <a:spcAft>
                <a:spcPts val="0"/>
              </a:spcAft>
              <a:buClr>
                <a:schemeClr val="lt1"/>
              </a:buClr>
              <a:buSzPts val="5000"/>
              <a:buFont typeface="Spectral"/>
              <a:buNone/>
              <a:defRPr b="0" sz="5500">
                <a:solidFill>
                  <a:schemeClr val="lt1"/>
                </a:solidFill>
                <a:latin typeface="Spectral"/>
                <a:ea typeface="Spectral"/>
                <a:cs typeface="Spectral"/>
                <a:sym typeface="Spectral"/>
              </a:defRPr>
            </a:lvl1pPr>
            <a:lvl2pPr lvl="1" algn="l">
              <a:lnSpc>
                <a:spcPct val="100000"/>
              </a:lnSpc>
              <a:spcBef>
                <a:spcPts val="0"/>
              </a:spcBef>
              <a:spcAft>
                <a:spcPts val="0"/>
              </a:spcAft>
              <a:buClr>
                <a:schemeClr val="lt1"/>
              </a:buClr>
              <a:buSzPts val="3000"/>
              <a:buNone/>
              <a:defRPr sz="3300">
                <a:solidFill>
                  <a:schemeClr val="lt1"/>
                </a:solidFill>
              </a:defRPr>
            </a:lvl2pPr>
            <a:lvl3pPr lvl="2" algn="l">
              <a:lnSpc>
                <a:spcPct val="100000"/>
              </a:lnSpc>
              <a:spcBef>
                <a:spcPts val="0"/>
              </a:spcBef>
              <a:spcAft>
                <a:spcPts val="0"/>
              </a:spcAft>
              <a:buClr>
                <a:schemeClr val="lt1"/>
              </a:buClr>
              <a:buSzPts val="3000"/>
              <a:buNone/>
              <a:defRPr sz="3300">
                <a:solidFill>
                  <a:schemeClr val="lt1"/>
                </a:solidFill>
              </a:defRPr>
            </a:lvl3pPr>
            <a:lvl4pPr lvl="3" algn="l">
              <a:lnSpc>
                <a:spcPct val="100000"/>
              </a:lnSpc>
              <a:spcBef>
                <a:spcPts val="0"/>
              </a:spcBef>
              <a:spcAft>
                <a:spcPts val="0"/>
              </a:spcAft>
              <a:buClr>
                <a:schemeClr val="lt1"/>
              </a:buClr>
              <a:buSzPts val="3000"/>
              <a:buNone/>
              <a:defRPr sz="3300">
                <a:solidFill>
                  <a:schemeClr val="lt1"/>
                </a:solidFill>
              </a:defRPr>
            </a:lvl4pPr>
            <a:lvl5pPr lvl="4" algn="l">
              <a:lnSpc>
                <a:spcPct val="100000"/>
              </a:lnSpc>
              <a:spcBef>
                <a:spcPts val="0"/>
              </a:spcBef>
              <a:spcAft>
                <a:spcPts val="0"/>
              </a:spcAft>
              <a:buClr>
                <a:schemeClr val="lt1"/>
              </a:buClr>
              <a:buSzPts val="3000"/>
              <a:buNone/>
              <a:defRPr sz="3300">
                <a:solidFill>
                  <a:schemeClr val="lt1"/>
                </a:solidFill>
              </a:defRPr>
            </a:lvl5pPr>
            <a:lvl6pPr lvl="5" algn="l">
              <a:lnSpc>
                <a:spcPct val="100000"/>
              </a:lnSpc>
              <a:spcBef>
                <a:spcPts val="0"/>
              </a:spcBef>
              <a:spcAft>
                <a:spcPts val="0"/>
              </a:spcAft>
              <a:buClr>
                <a:schemeClr val="lt1"/>
              </a:buClr>
              <a:buSzPts val="3000"/>
              <a:buNone/>
              <a:defRPr sz="3300">
                <a:solidFill>
                  <a:schemeClr val="lt1"/>
                </a:solidFill>
              </a:defRPr>
            </a:lvl6pPr>
            <a:lvl7pPr lvl="6" algn="l">
              <a:lnSpc>
                <a:spcPct val="100000"/>
              </a:lnSpc>
              <a:spcBef>
                <a:spcPts val="0"/>
              </a:spcBef>
              <a:spcAft>
                <a:spcPts val="0"/>
              </a:spcAft>
              <a:buClr>
                <a:schemeClr val="lt1"/>
              </a:buClr>
              <a:buSzPts val="3000"/>
              <a:buNone/>
              <a:defRPr sz="3300">
                <a:solidFill>
                  <a:schemeClr val="lt1"/>
                </a:solidFill>
              </a:defRPr>
            </a:lvl7pPr>
            <a:lvl8pPr lvl="7" algn="l">
              <a:lnSpc>
                <a:spcPct val="100000"/>
              </a:lnSpc>
              <a:spcBef>
                <a:spcPts val="0"/>
              </a:spcBef>
              <a:spcAft>
                <a:spcPts val="0"/>
              </a:spcAft>
              <a:buClr>
                <a:schemeClr val="lt1"/>
              </a:buClr>
              <a:buSzPts val="3000"/>
              <a:buNone/>
              <a:defRPr sz="3300">
                <a:solidFill>
                  <a:schemeClr val="lt1"/>
                </a:solidFill>
              </a:defRPr>
            </a:lvl8pPr>
            <a:lvl9pPr lvl="8" algn="l">
              <a:lnSpc>
                <a:spcPct val="100000"/>
              </a:lnSpc>
              <a:spcBef>
                <a:spcPts val="0"/>
              </a:spcBef>
              <a:spcAft>
                <a:spcPts val="0"/>
              </a:spcAft>
              <a:buClr>
                <a:schemeClr val="lt1"/>
              </a:buClr>
              <a:buSzPts val="3000"/>
              <a:buNone/>
              <a:defRPr sz="3300">
                <a:solidFill>
                  <a:schemeClr val="lt1"/>
                </a:solidFill>
              </a:defRPr>
            </a:lvl9pPr>
          </a:lstStyle>
          <a:p/>
        </p:txBody>
      </p:sp>
      <p:sp>
        <p:nvSpPr>
          <p:cNvPr id="50" name="Google Shape;50;p8"/>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1" name="Google Shape;51;p8"/>
          <p:cNvPicPr preferRelativeResize="0"/>
          <p:nvPr/>
        </p:nvPicPr>
        <p:blipFill rotWithShape="1">
          <a:blip r:embed="rId2">
            <a:alphaModFix/>
          </a:blip>
          <a:srcRect b="0" l="0" r="0" t="0"/>
          <a:stretch/>
        </p:blipFill>
        <p:spPr>
          <a:xfrm>
            <a:off x="0" y="3419357"/>
            <a:ext cx="9143998" cy="17240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dk1"/>
              </a:solidFill>
              <a:latin typeface="Times New Roman"/>
              <a:ea typeface="Times New Roman"/>
              <a:cs typeface="Times New Roman"/>
              <a:sym typeface="Times New Roman"/>
            </a:endParaRPr>
          </a:p>
        </p:txBody>
      </p:sp>
      <p:grpSp>
        <p:nvGrpSpPr>
          <p:cNvPr id="54" name="Google Shape;54;p9"/>
          <p:cNvGrpSpPr/>
          <p:nvPr/>
        </p:nvGrpSpPr>
        <p:grpSpPr>
          <a:xfrm>
            <a:off x="830392" y="1191291"/>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sp>
          <p:nvSpPr>
            <p:cNvPr id="56" name="Google Shape;56;p9"/>
            <p:cNvSpPr/>
            <p:nvPr/>
          </p:nvSpPr>
          <p:spPr>
            <a:xfrm rot="-5400000">
              <a:off x="4836311" y="2333254"/>
              <a:ext cx="25200" cy="536700"/>
            </a:xfrm>
            <a:prstGeom prst="rect">
              <a:avLst/>
            </a:prstGeom>
            <a:solidFill>
              <a:schemeClr val="accent1"/>
            </a:solidFill>
            <a:ln>
              <a:noFill/>
            </a:ln>
          </p:spPr>
          <p:txBody>
            <a:bodyPr anchorCtr="0" anchor="ctr" bIns="76025" lIns="76025" spcFirstLastPara="1" rIns="76025" wrap="square" tIns="76025">
              <a:noAutofit/>
            </a:bodyPr>
            <a:lstStyle/>
            <a:p>
              <a:pPr indent="0" lvl="0" marL="0" marR="0" rtl="0" algn="l">
                <a:lnSpc>
                  <a:spcPct val="100000"/>
                </a:lnSpc>
                <a:spcBef>
                  <a:spcPts val="0"/>
                </a:spcBef>
                <a:spcAft>
                  <a:spcPts val="0"/>
                </a:spcAft>
                <a:buClr>
                  <a:schemeClr val="dk1"/>
                </a:buClr>
                <a:buSzPts val="2200"/>
                <a:buFont typeface="Times New Roman"/>
                <a:buNone/>
              </a:pPr>
              <a:r>
                <a:t/>
              </a:r>
              <a:endParaRPr b="0" i="0" sz="2200" u="none" cap="none" strike="noStrike">
                <a:solidFill>
                  <a:schemeClr val="accent1"/>
                </a:solidFill>
                <a:latin typeface="Times New Roman"/>
                <a:ea typeface="Times New Roman"/>
                <a:cs typeface="Times New Roman"/>
                <a:sym typeface="Times New Roman"/>
              </a:endParaRPr>
            </a:p>
          </p:txBody>
        </p:sp>
      </p:grpSp>
      <p:sp>
        <p:nvSpPr>
          <p:cNvPr id="57" name="Google Shape;57;p9"/>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200"/>
              <a:buFont typeface="Inter SemiBold"/>
              <a:buNone/>
              <a:defRPr b="0" sz="24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200"/>
              <a:buFont typeface="Inter Light"/>
              <a:buNone/>
              <a:defRPr sz="2400">
                <a:solidFill>
                  <a:schemeClr val="dk2"/>
                </a:solidFill>
                <a:latin typeface="Inter Light"/>
                <a:ea typeface="Inter Light"/>
                <a:cs typeface="Inter Light"/>
                <a:sym typeface="Inter Light"/>
              </a:defRPr>
            </a:lvl9pPr>
          </a:lstStyle>
          <a:p/>
        </p:txBody>
      </p:sp>
      <p:sp>
        <p:nvSpPr>
          <p:cNvPr id="58" name="Google Shape;58;p9"/>
          <p:cNvSpPr txBox="1"/>
          <p:nvPr>
            <p:ph idx="1" type="subTitle"/>
          </p:nvPr>
        </p:nvSpPr>
        <p:spPr>
          <a:xfrm>
            <a:off x="724950" y="3161525"/>
            <a:ext cx="3300900" cy="7590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SzPts val="1500"/>
              <a:buFont typeface="Inter Light"/>
              <a:buNone/>
              <a:defRPr>
                <a:latin typeface="Inter Light"/>
                <a:ea typeface="Inter Light"/>
                <a:cs typeface="Inter Light"/>
                <a:sym typeface="Inter Light"/>
              </a:defRPr>
            </a:lvl1pPr>
            <a:lvl2pPr lvl="1" algn="l">
              <a:lnSpc>
                <a:spcPct val="100000"/>
              </a:lnSpc>
              <a:spcBef>
                <a:spcPts val="0"/>
              </a:spcBef>
              <a:spcAft>
                <a:spcPts val="0"/>
              </a:spcAft>
              <a:buSzPts val="1300"/>
              <a:buFont typeface="Inter Light"/>
              <a:buNone/>
              <a:defRPr sz="1500">
                <a:latin typeface="Inter Light"/>
                <a:ea typeface="Inter Light"/>
                <a:cs typeface="Inter Light"/>
                <a:sym typeface="Inter Light"/>
              </a:defRPr>
            </a:lvl2pPr>
            <a:lvl3pPr lvl="2" algn="l">
              <a:lnSpc>
                <a:spcPct val="100000"/>
              </a:lnSpc>
              <a:spcBef>
                <a:spcPts val="0"/>
              </a:spcBef>
              <a:spcAft>
                <a:spcPts val="0"/>
              </a:spcAft>
              <a:buSzPts val="1300"/>
              <a:buFont typeface="Inter Light"/>
              <a:buNone/>
              <a:defRPr sz="1500">
                <a:latin typeface="Inter Light"/>
                <a:ea typeface="Inter Light"/>
                <a:cs typeface="Inter Light"/>
                <a:sym typeface="Inter Light"/>
              </a:defRPr>
            </a:lvl3pPr>
            <a:lvl4pPr lvl="3" algn="l">
              <a:lnSpc>
                <a:spcPct val="100000"/>
              </a:lnSpc>
              <a:spcBef>
                <a:spcPts val="0"/>
              </a:spcBef>
              <a:spcAft>
                <a:spcPts val="0"/>
              </a:spcAft>
              <a:buSzPts val="1300"/>
              <a:buFont typeface="Inter Light"/>
              <a:buNone/>
              <a:defRPr sz="1500">
                <a:latin typeface="Inter Light"/>
                <a:ea typeface="Inter Light"/>
                <a:cs typeface="Inter Light"/>
                <a:sym typeface="Inter Light"/>
              </a:defRPr>
            </a:lvl4pPr>
            <a:lvl5pPr lvl="4" algn="l">
              <a:lnSpc>
                <a:spcPct val="100000"/>
              </a:lnSpc>
              <a:spcBef>
                <a:spcPts val="0"/>
              </a:spcBef>
              <a:spcAft>
                <a:spcPts val="0"/>
              </a:spcAft>
              <a:buSzPts val="1300"/>
              <a:buFont typeface="Inter Light"/>
              <a:buNone/>
              <a:defRPr sz="1500">
                <a:latin typeface="Inter Light"/>
                <a:ea typeface="Inter Light"/>
                <a:cs typeface="Inter Light"/>
                <a:sym typeface="Inter Light"/>
              </a:defRPr>
            </a:lvl5pPr>
            <a:lvl6pPr lvl="5" algn="l">
              <a:lnSpc>
                <a:spcPct val="100000"/>
              </a:lnSpc>
              <a:spcBef>
                <a:spcPts val="0"/>
              </a:spcBef>
              <a:spcAft>
                <a:spcPts val="0"/>
              </a:spcAft>
              <a:buSzPts val="1300"/>
              <a:buFont typeface="Inter Light"/>
              <a:buNone/>
              <a:defRPr sz="1500">
                <a:latin typeface="Inter Light"/>
                <a:ea typeface="Inter Light"/>
                <a:cs typeface="Inter Light"/>
                <a:sym typeface="Inter Light"/>
              </a:defRPr>
            </a:lvl6pPr>
            <a:lvl7pPr lvl="6" algn="l">
              <a:lnSpc>
                <a:spcPct val="100000"/>
              </a:lnSpc>
              <a:spcBef>
                <a:spcPts val="0"/>
              </a:spcBef>
              <a:spcAft>
                <a:spcPts val="0"/>
              </a:spcAft>
              <a:buSzPts val="1300"/>
              <a:buFont typeface="Inter Light"/>
              <a:buNone/>
              <a:defRPr sz="1500">
                <a:latin typeface="Inter Light"/>
                <a:ea typeface="Inter Light"/>
                <a:cs typeface="Inter Light"/>
                <a:sym typeface="Inter Light"/>
              </a:defRPr>
            </a:lvl7pPr>
            <a:lvl8pPr lvl="7" algn="l">
              <a:lnSpc>
                <a:spcPct val="100000"/>
              </a:lnSpc>
              <a:spcBef>
                <a:spcPts val="0"/>
              </a:spcBef>
              <a:spcAft>
                <a:spcPts val="0"/>
              </a:spcAft>
              <a:buSzPts val="1300"/>
              <a:buFont typeface="Inter Light"/>
              <a:buNone/>
              <a:defRPr sz="1500">
                <a:latin typeface="Inter Light"/>
                <a:ea typeface="Inter Light"/>
                <a:cs typeface="Inter Light"/>
                <a:sym typeface="Inter Light"/>
              </a:defRPr>
            </a:lvl8pPr>
            <a:lvl9pPr lvl="8" algn="l">
              <a:lnSpc>
                <a:spcPct val="100000"/>
              </a:lnSpc>
              <a:spcBef>
                <a:spcPts val="0"/>
              </a:spcBef>
              <a:spcAft>
                <a:spcPts val="0"/>
              </a:spcAft>
              <a:buSzPts val="1300"/>
              <a:buFont typeface="Inter Light"/>
              <a:buNone/>
              <a:defRPr sz="1500">
                <a:latin typeface="Inter Light"/>
                <a:ea typeface="Inter Light"/>
                <a:cs typeface="Inter Light"/>
                <a:sym typeface="Inter Light"/>
              </a:defRPr>
            </a:lvl9pPr>
          </a:lstStyle>
          <a:p/>
        </p:txBody>
      </p:sp>
      <p:sp>
        <p:nvSpPr>
          <p:cNvPr id="59" name="Google Shape;59;p9"/>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5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500"/>
              </a:spcBef>
              <a:spcAft>
                <a:spcPts val="1500"/>
              </a:spcAft>
              <a:buSzPts val="1500"/>
              <a:buFont typeface="Inter Light"/>
              <a:buChar char="■"/>
              <a:defRPr>
                <a:latin typeface="Inter Light"/>
                <a:ea typeface="Inter Light"/>
                <a:cs typeface="Inter Light"/>
                <a:sym typeface="Inter Light"/>
              </a:defRPr>
            </a:lvl9pPr>
          </a:lstStyle>
          <a:p/>
        </p:txBody>
      </p:sp>
      <p:sp>
        <p:nvSpPr>
          <p:cNvPr id="60" name="Google Shape;60;p9"/>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1" name="Shape 61"/>
        <p:cNvGrpSpPr/>
        <p:nvPr/>
      </p:nvGrpSpPr>
      <p:grpSpPr>
        <a:xfrm>
          <a:off x="0" y="0"/>
          <a:ext cx="0" cy="0"/>
          <a:chOff x="0" y="0"/>
          <a:chExt cx="0" cy="0"/>
        </a:xfrm>
      </p:grpSpPr>
      <p:sp>
        <p:nvSpPr>
          <p:cNvPr id="62" name="Google Shape;62;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 name="Google Shape;63;p10"/>
          <p:cNvGrpSpPr/>
          <p:nvPr/>
        </p:nvGrpSpPr>
        <p:grpSpPr>
          <a:xfrm>
            <a:off x="830394" y="1191277"/>
            <a:ext cx="745763" cy="45826"/>
            <a:chOff x="4580561" y="2589004"/>
            <a:chExt cx="1064464" cy="25200"/>
          </a:xfrm>
        </p:grpSpPr>
        <p:sp>
          <p:nvSpPr>
            <p:cNvPr id="64" name="Google Shape;64;p10"/>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0"/>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p10"/>
          <p:cNvSpPr txBox="1"/>
          <p:nvPr>
            <p:ph type="title"/>
          </p:nvPr>
        </p:nvSpPr>
        <p:spPr>
          <a:xfrm>
            <a:off x="730000" y="1318650"/>
            <a:ext cx="3300900" cy="1381500"/>
          </a:xfrm>
          <a:prstGeom prst="rect">
            <a:avLst/>
          </a:prstGeom>
          <a:noFill/>
          <a:ln>
            <a:noFill/>
          </a:ln>
        </p:spPr>
        <p:txBody>
          <a:bodyPr anchorCtr="0" anchor="t" bIns="76025" lIns="76025" spcFirstLastPara="1" rIns="76025" wrap="square" tIns="76025">
            <a:noAutofit/>
          </a:bodyPr>
          <a:lstStyle>
            <a:lvl1pPr lvl="0" algn="l">
              <a:lnSpc>
                <a:spcPct val="100000"/>
              </a:lnSpc>
              <a:spcBef>
                <a:spcPts val="0"/>
              </a:spcBef>
              <a:spcAft>
                <a:spcPts val="0"/>
              </a:spcAft>
              <a:buClr>
                <a:schemeClr val="dk1"/>
              </a:buClr>
              <a:buSzPts val="2600"/>
              <a:buFont typeface="Inter SemiBold"/>
              <a:buNone/>
              <a:defRPr b="0" sz="2600">
                <a:solidFill>
                  <a:schemeClr val="dk1"/>
                </a:solidFill>
                <a:latin typeface="Inter SemiBold"/>
                <a:ea typeface="Inter SemiBold"/>
                <a:cs typeface="Inter SemiBold"/>
                <a:sym typeface="Inter SemiBold"/>
              </a:defRPr>
            </a:lvl1pPr>
            <a:lvl2pPr lvl="1"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2pPr>
            <a:lvl3pPr lvl="2"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3pPr>
            <a:lvl4pPr lvl="3"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4pPr>
            <a:lvl5pPr lvl="4"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5pPr>
            <a:lvl6pPr lvl="5"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6pPr>
            <a:lvl7pPr lvl="6"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7pPr>
            <a:lvl8pPr lvl="7"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8pPr>
            <a:lvl9pPr lvl="8" algn="l">
              <a:lnSpc>
                <a:spcPct val="100000"/>
              </a:lnSpc>
              <a:spcBef>
                <a:spcPts val="0"/>
              </a:spcBef>
              <a:spcAft>
                <a:spcPts val="0"/>
              </a:spcAft>
              <a:buClr>
                <a:schemeClr val="dk2"/>
              </a:buClr>
              <a:buSzPts val="2600"/>
              <a:buFont typeface="Inter Light"/>
              <a:buNone/>
              <a:defRPr sz="2600">
                <a:solidFill>
                  <a:schemeClr val="dk2"/>
                </a:solidFill>
                <a:latin typeface="Inter Light"/>
                <a:ea typeface="Inter Light"/>
                <a:cs typeface="Inter Light"/>
                <a:sym typeface="Inter Light"/>
              </a:defRPr>
            </a:lvl9pPr>
          </a:lstStyle>
          <a:p/>
        </p:txBody>
      </p:sp>
      <p:sp>
        <p:nvSpPr>
          <p:cNvPr id="67" name="Google Shape;67;p10"/>
          <p:cNvSpPr txBox="1"/>
          <p:nvPr>
            <p:ph idx="1" type="body"/>
          </p:nvPr>
        </p:nvSpPr>
        <p:spPr>
          <a:xfrm>
            <a:off x="721225" y="2781725"/>
            <a:ext cx="3300900" cy="1597500"/>
          </a:xfrm>
          <a:prstGeom prst="rect">
            <a:avLst/>
          </a:prstGeom>
          <a:noFill/>
          <a:ln>
            <a:noFill/>
          </a:ln>
        </p:spPr>
        <p:txBody>
          <a:bodyPr anchorCtr="0" anchor="t" bIns="76025" lIns="76025" spcFirstLastPara="1" rIns="76025" wrap="square" tIns="76025">
            <a:noAutofit/>
          </a:bodyPr>
          <a:lstStyle>
            <a:lvl1pPr indent="-323850" lvl="0" marL="457200" algn="l">
              <a:lnSpc>
                <a:spcPct val="115000"/>
              </a:lnSpc>
              <a:spcBef>
                <a:spcPts val="0"/>
              </a:spcBef>
              <a:spcAft>
                <a:spcPts val="0"/>
              </a:spcAft>
              <a:buSzPts val="1500"/>
              <a:buFont typeface="Inter Light"/>
              <a:buChar char="●"/>
              <a:defRPr>
                <a:latin typeface="Inter Light"/>
                <a:ea typeface="Inter Light"/>
                <a:cs typeface="Inter Light"/>
                <a:sym typeface="Inter Light"/>
              </a:defRPr>
            </a:lvl1pPr>
            <a:lvl2pPr indent="-323850" lvl="1" marL="914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2pPr>
            <a:lvl3pPr indent="-323850" lvl="2" marL="1371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3pPr>
            <a:lvl4pPr indent="-323850" lvl="3" marL="18288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4pPr>
            <a:lvl5pPr indent="-323850" lvl="4" marL="22860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5pPr>
            <a:lvl6pPr indent="-323850" lvl="5" marL="27432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6pPr>
            <a:lvl7pPr indent="-323850" lvl="6" marL="32004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7pPr>
            <a:lvl8pPr indent="-323850" lvl="7" marL="3657600" algn="l">
              <a:lnSpc>
                <a:spcPct val="115000"/>
              </a:lnSpc>
              <a:spcBef>
                <a:spcPts val="1300"/>
              </a:spcBef>
              <a:spcAft>
                <a:spcPts val="0"/>
              </a:spcAft>
              <a:buSzPts val="1500"/>
              <a:buFont typeface="Inter Light"/>
              <a:buChar char="○"/>
              <a:defRPr>
                <a:latin typeface="Inter Light"/>
                <a:ea typeface="Inter Light"/>
                <a:cs typeface="Inter Light"/>
                <a:sym typeface="Inter Light"/>
              </a:defRPr>
            </a:lvl8pPr>
            <a:lvl9pPr indent="-323850" lvl="8" marL="4114800" algn="l">
              <a:lnSpc>
                <a:spcPct val="115000"/>
              </a:lnSpc>
              <a:spcBef>
                <a:spcPts val="1300"/>
              </a:spcBef>
              <a:spcAft>
                <a:spcPts val="1300"/>
              </a:spcAft>
              <a:buSzPts val="1500"/>
              <a:buFont typeface="Inter Light"/>
              <a:buChar char="■"/>
              <a:defRPr>
                <a:latin typeface="Inter Light"/>
                <a:ea typeface="Inter Light"/>
                <a:cs typeface="Inter Light"/>
                <a:sym typeface="Inter Light"/>
              </a:defRPr>
            </a:lvl9pPr>
          </a:lstStyle>
          <a:p/>
        </p:txBody>
      </p:sp>
      <p:sp>
        <p:nvSpPr>
          <p:cNvPr id="68" name="Google Shape;68;p10"/>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18" Type="http://schemas.openxmlformats.org/officeDocument/2006/relationships/theme" Target="../theme/theme2.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6" Type="http://schemas.openxmlformats.org/officeDocument/2006/relationships/slideLayout" Target="../slideLayouts/slideLayout40.xml"/><Relationship Id="rId18" Type="http://schemas.openxmlformats.org/officeDocument/2006/relationships/theme" Target="../theme/theme3.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2300"/>
              <a:buFont typeface="Inter SemiBold"/>
              <a:buNone/>
              <a:defRPr b="0" i="0" sz="2300" u="none" cap="none" strike="noStrike">
                <a:solidFill>
                  <a:srgbClr val="000000"/>
                </a:solidFill>
                <a:latin typeface="Inter SemiBold"/>
                <a:ea typeface="Inter SemiBold"/>
                <a:cs typeface="Inter SemiBold"/>
                <a:sym typeface="Inter SemiBold"/>
              </a:defRPr>
            </a:lvl1pPr>
            <a:lvl2pPr lvl="1"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76025" lIns="76025" spcFirstLastPara="1" rIns="76025" wrap="square" tIns="76025">
            <a:noAutofit/>
          </a:bodyPr>
          <a:lstStyle>
            <a:lvl1pPr indent="-323850" lvl="0" marL="457200" marR="0" rtl="0" algn="l">
              <a:lnSpc>
                <a:spcPct val="115000"/>
              </a:lnSpc>
              <a:spcBef>
                <a:spcPts val="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1pPr>
            <a:lvl2pPr indent="-323850" lvl="1" marL="914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2pPr>
            <a:lvl3pPr indent="-323850" lvl="2" marL="1371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3pPr>
            <a:lvl4pPr indent="-323850" lvl="3" marL="18288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4pPr>
            <a:lvl5pPr indent="-323850" lvl="4" marL="22860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5pPr>
            <a:lvl6pPr indent="-323850" lvl="5" marL="27432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6pPr>
            <a:lvl7pPr indent="-323850" lvl="6" marL="3200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7pPr>
            <a:lvl8pPr indent="-323850" lvl="7" marL="3657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8pPr>
            <a:lvl9pPr indent="-323850" lvl="8" marL="4114800" marR="0" rtl="0" algn="l">
              <a:lnSpc>
                <a:spcPct val="115000"/>
              </a:lnSpc>
              <a:spcBef>
                <a:spcPts val="1300"/>
              </a:spcBef>
              <a:spcAft>
                <a:spcPts val="130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2300"/>
              <a:buFont typeface="Inter SemiBold"/>
              <a:buNone/>
              <a:defRPr b="0" i="0" sz="2300" u="none" cap="none" strike="noStrike">
                <a:solidFill>
                  <a:srgbClr val="000000"/>
                </a:solidFill>
                <a:latin typeface="Inter SemiBold"/>
                <a:ea typeface="Inter SemiBold"/>
                <a:cs typeface="Inter SemiBold"/>
                <a:sym typeface="Inter SemiBold"/>
              </a:defRPr>
            </a:lvl1pPr>
            <a:lvl2pPr lvl="1"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9pPr>
          </a:lstStyle>
          <a:p/>
        </p:txBody>
      </p:sp>
      <p:sp>
        <p:nvSpPr>
          <p:cNvPr id="124" name="Google Shape;124;p19"/>
          <p:cNvSpPr txBox="1"/>
          <p:nvPr>
            <p:ph idx="1" type="body"/>
          </p:nvPr>
        </p:nvSpPr>
        <p:spPr>
          <a:xfrm>
            <a:off x="311700" y="1152475"/>
            <a:ext cx="8520600" cy="3416400"/>
          </a:xfrm>
          <a:prstGeom prst="rect">
            <a:avLst/>
          </a:prstGeom>
          <a:noFill/>
          <a:ln>
            <a:noFill/>
          </a:ln>
        </p:spPr>
        <p:txBody>
          <a:bodyPr anchorCtr="0" anchor="t" bIns="76025" lIns="76025" spcFirstLastPara="1" rIns="76025" wrap="square" tIns="76025">
            <a:noAutofit/>
          </a:bodyPr>
          <a:lstStyle>
            <a:lvl1pPr indent="-323850" lvl="0" marL="457200" marR="0" rtl="0" algn="l">
              <a:lnSpc>
                <a:spcPct val="115000"/>
              </a:lnSpc>
              <a:spcBef>
                <a:spcPts val="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1pPr>
            <a:lvl2pPr indent="-323850" lvl="1" marL="914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2pPr>
            <a:lvl3pPr indent="-323850" lvl="2" marL="1371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3pPr>
            <a:lvl4pPr indent="-323850" lvl="3" marL="18288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4pPr>
            <a:lvl5pPr indent="-323850" lvl="4" marL="22860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5pPr>
            <a:lvl6pPr indent="-323850" lvl="5" marL="27432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6pPr>
            <a:lvl7pPr indent="-323850" lvl="6" marL="3200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7pPr>
            <a:lvl8pPr indent="-323850" lvl="7" marL="3657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8pPr>
            <a:lvl9pPr indent="-323850" lvl="8" marL="4114800" marR="0" rtl="0" algn="l">
              <a:lnSpc>
                <a:spcPct val="115000"/>
              </a:lnSpc>
              <a:spcBef>
                <a:spcPts val="1300"/>
              </a:spcBef>
              <a:spcAft>
                <a:spcPts val="130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9pPr>
          </a:lstStyle>
          <a:p/>
        </p:txBody>
      </p:sp>
      <p:sp>
        <p:nvSpPr>
          <p:cNvPr id="125" name="Google Shape;125;p19"/>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37"/>
          <p:cNvSpPr txBox="1"/>
          <p:nvPr>
            <p:ph type="title"/>
          </p:nvPr>
        </p:nvSpPr>
        <p:spPr>
          <a:xfrm>
            <a:off x="311700" y="445025"/>
            <a:ext cx="8520600" cy="572700"/>
          </a:xfrm>
          <a:prstGeom prst="rect">
            <a:avLst/>
          </a:prstGeom>
          <a:noFill/>
          <a:ln>
            <a:noFill/>
          </a:ln>
        </p:spPr>
        <p:txBody>
          <a:bodyPr anchorCtr="0" anchor="t" bIns="76025" lIns="76025" spcFirstLastPara="1" rIns="76025" wrap="square" tIns="76025">
            <a:noAutofit/>
          </a:bodyPr>
          <a:lstStyle>
            <a:lvl1pPr lvl="0" marR="0" rtl="0" algn="l">
              <a:lnSpc>
                <a:spcPct val="100000"/>
              </a:lnSpc>
              <a:spcBef>
                <a:spcPts val="0"/>
              </a:spcBef>
              <a:spcAft>
                <a:spcPts val="0"/>
              </a:spcAft>
              <a:buClr>
                <a:srgbClr val="000000"/>
              </a:buClr>
              <a:buSzPts val="2300"/>
              <a:buFont typeface="Inter SemiBold"/>
              <a:buNone/>
              <a:defRPr b="0" i="0" sz="2300" u="none" cap="none" strike="noStrike">
                <a:solidFill>
                  <a:srgbClr val="000000"/>
                </a:solidFill>
                <a:latin typeface="Inter SemiBold"/>
                <a:ea typeface="Inter SemiBold"/>
                <a:cs typeface="Inter SemiBold"/>
                <a:sym typeface="Inter SemiBold"/>
              </a:defRPr>
            </a:lvl1pPr>
            <a:lvl2pPr lvl="1"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300" u="none" cap="none" strike="noStrike">
                <a:solidFill>
                  <a:srgbClr val="000000"/>
                </a:solidFill>
                <a:latin typeface="Arial"/>
                <a:ea typeface="Arial"/>
                <a:cs typeface="Arial"/>
                <a:sym typeface="Arial"/>
              </a:defRPr>
            </a:lvl9pPr>
          </a:lstStyle>
          <a:p/>
        </p:txBody>
      </p:sp>
      <p:sp>
        <p:nvSpPr>
          <p:cNvPr id="243" name="Google Shape;243;p37"/>
          <p:cNvSpPr txBox="1"/>
          <p:nvPr>
            <p:ph idx="1" type="body"/>
          </p:nvPr>
        </p:nvSpPr>
        <p:spPr>
          <a:xfrm>
            <a:off x="311700" y="1152475"/>
            <a:ext cx="8520600" cy="3416400"/>
          </a:xfrm>
          <a:prstGeom prst="rect">
            <a:avLst/>
          </a:prstGeom>
          <a:noFill/>
          <a:ln>
            <a:noFill/>
          </a:ln>
        </p:spPr>
        <p:txBody>
          <a:bodyPr anchorCtr="0" anchor="t" bIns="76025" lIns="76025" spcFirstLastPara="1" rIns="76025" wrap="square" tIns="76025">
            <a:noAutofit/>
          </a:bodyPr>
          <a:lstStyle>
            <a:lvl1pPr indent="-323850" lvl="0" marL="457200" marR="0" rtl="0" algn="l">
              <a:lnSpc>
                <a:spcPct val="115000"/>
              </a:lnSpc>
              <a:spcBef>
                <a:spcPts val="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1pPr>
            <a:lvl2pPr indent="-323850" lvl="1" marL="914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2pPr>
            <a:lvl3pPr indent="-323850" lvl="2" marL="1371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3pPr>
            <a:lvl4pPr indent="-323850" lvl="3" marL="18288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4pPr>
            <a:lvl5pPr indent="-323850" lvl="4" marL="22860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5pPr>
            <a:lvl6pPr indent="-323850" lvl="5" marL="27432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6pPr>
            <a:lvl7pPr indent="-323850" lvl="6" marL="32004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7pPr>
            <a:lvl8pPr indent="-323850" lvl="7" marL="3657600" marR="0" rtl="0" algn="l">
              <a:lnSpc>
                <a:spcPct val="115000"/>
              </a:lnSpc>
              <a:spcBef>
                <a:spcPts val="1300"/>
              </a:spcBef>
              <a:spcAft>
                <a:spcPts val="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8pPr>
            <a:lvl9pPr indent="-323850" lvl="8" marL="4114800" marR="0" rtl="0" algn="l">
              <a:lnSpc>
                <a:spcPct val="115000"/>
              </a:lnSpc>
              <a:spcBef>
                <a:spcPts val="1300"/>
              </a:spcBef>
              <a:spcAft>
                <a:spcPts val="1300"/>
              </a:spcAft>
              <a:buClr>
                <a:schemeClr val="dk1"/>
              </a:buClr>
              <a:buSzPts val="1500"/>
              <a:buFont typeface="Inter Light"/>
              <a:buChar char="■"/>
              <a:defRPr b="0" i="0" sz="1500" u="none" cap="none" strike="noStrike">
                <a:solidFill>
                  <a:schemeClr val="dk1"/>
                </a:solidFill>
                <a:latin typeface="Inter Light"/>
                <a:ea typeface="Inter Light"/>
                <a:cs typeface="Inter Light"/>
                <a:sym typeface="Inter Light"/>
              </a:defRPr>
            </a:lvl9pPr>
          </a:lstStyle>
          <a:p/>
        </p:txBody>
      </p:sp>
      <p:sp>
        <p:nvSpPr>
          <p:cNvPr id="244" name="Google Shape;244;p37"/>
          <p:cNvSpPr txBox="1"/>
          <p:nvPr>
            <p:ph idx="12" type="sldNum"/>
          </p:nvPr>
        </p:nvSpPr>
        <p:spPr>
          <a:xfrm>
            <a:off x="8536302" y="4749851"/>
            <a:ext cx="548700" cy="393600"/>
          </a:xfrm>
          <a:prstGeom prst="rect">
            <a:avLst/>
          </a:prstGeom>
          <a:noFill/>
          <a:ln>
            <a:noFill/>
          </a:ln>
        </p:spPr>
        <p:txBody>
          <a:bodyPr anchorCtr="0" anchor="ctr" bIns="76025" lIns="76025" spcFirstLastPara="1" rIns="76025" wrap="square" tIns="76025">
            <a:noAutofit/>
          </a:bodyPr>
          <a:lstStyle>
            <a:lvl1pPr indent="0" lvl="0"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chemeClr val="accent1"/>
              </a:buClr>
              <a:buSzPts val="900"/>
              <a:buFont typeface="Arial"/>
              <a:buNone/>
              <a:defRPr b="0" i="0" sz="9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doaj-kit.netlify.app/building-blocks/colour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34.png"/><Relationship Id="rId6"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4.png"/></Relationships>
</file>

<file path=ppt/slides/_rels/slide27.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4.png"/><Relationship Id="rId13" Type="http://schemas.openxmlformats.org/officeDocument/2006/relationships/image" Target="../media/image53.png"/><Relationship Id="rId12"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51.png"/><Relationship Id="rId9" Type="http://schemas.openxmlformats.org/officeDocument/2006/relationships/image" Target="../media/image50.png"/><Relationship Id="rId14" Type="http://schemas.openxmlformats.org/officeDocument/2006/relationships/image" Target="../media/image56.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47.png"/><Relationship Id="rId8" Type="http://schemas.openxmlformats.org/officeDocument/2006/relationships/image" Target="../media/image40.png"/></Relationships>
</file>

<file path=ppt/slides/_rels/slide28.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4.png"/><Relationship Id="rId13" Type="http://schemas.openxmlformats.org/officeDocument/2006/relationships/image" Target="../media/image66.png"/><Relationship Id="rId12"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57.png"/><Relationship Id="rId14" Type="http://schemas.openxmlformats.org/officeDocument/2006/relationships/image" Target="../media/image73.png"/><Relationship Id="rId5" Type="http://schemas.openxmlformats.org/officeDocument/2006/relationships/image" Target="../media/image61.png"/><Relationship Id="rId6" Type="http://schemas.openxmlformats.org/officeDocument/2006/relationships/image" Target="../media/image68.png"/><Relationship Id="rId7" Type="http://schemas.openxmlformats.org/officeDocument/2006/relationships/image" Target="../media/image67.png"/><Relationship Id="rId8" Type="http://schemas.openxmlformats.org/officeDocument/2006/relationships/image" Target="../media/image58.png"/></Relationships>
</file>

<file path=ppt/slides/_rels/slide29.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72.png"/><Relationship Id="rId13" Type="http://schemas.openxmlformats.org/officeDocument/2006/relationships/image" Target="../media/image85.png"/><Relationship Id="rId12"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76.png"/><Relationship Id="rId14" Type="http://schemas.openxmlformats.org/officeDocument/2006/relationships/image" Target="../media/image84.png"/><Relationship Id="rId5" Type="http://schemas.openxmlformats.org/officeDocument/2006/relationships/image" Target="../media/image77.png"/><Relationship Id="rId6" Type="http://schemas.openxmlformats.org/officeDocument/2006/relationships/image" Target="../media/image82.png"/><Relationship Id="rId7" Type="http://schemas.openxmlformats.org/officeDocument/2006/relationships/image" Target="../media/image74.png"/><Relationship Id="rId8"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5.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90.png"/><Relationship Id="rId13" Type="http://schemas.openxmlformats.org/officeDocument/2006/relationships/image" Target="../media/image99.png"/><Relationship Id="rId12" Type="http://schemas.openxmlformats.org/officeDocument/2006/relationships/image" Target="../media/image101.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94.png"/><Relationship Id="rId14" Type="http://schemas.openxmlformats.org/officeDocument/2006/relationships/image" Target="../media/image44.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112.png"/><Relationship Id="rId8"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97.png"/><Relationship Id="rId5" Type="http://schemas.openxmlformats.org/officeDocument/2006/relationships/image" Target="../media/image106.png"/><Relationship Id="rId6" Type="http://schemas.openxmlformats.org/officeDocument/2006/relationships/image" Target="../media/image109.png"/><Relationship Id="rId7" Type="http://schemas.openxmlformats.org/officeDocument/2006/relationships/image" Target="../media/image92.png"/><Relationship Id="rId8" Type="http://schemas.openxmlformats.org/officeDocument/2006/relationships/image" Target="../media/image10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1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1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hyperlink" Target="https://blog.doaj.org/2024/09/05/meet-the-doaj-team-managing-editor-and-volunteer-coordinator-iemima-ploscariu/" TargetMode="Externa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1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15.png"/><Relationship Id="rId6" Type="http://schemas.openxmlformats.org/officeDocument/2006/relationships/image" Target="../media/image39.png"/><Relationship Id="rId7" Type="http://schemas.openxmlformats.org/officeDocument/2006/relationships/image" Target="../media/image29.png"/><Relationship Id="rId8"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1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24.png"/><Relationship Id="rId4" Type="http://schemas.openxmlformats.org/officeDocument/2006/relationships/image" Target="../media/image137.png"/><Relationship Id="rId5" Type="http://schemas.openxmlformats.org/officeDocument/2006/relationships/hyperlink" Target="https://www.oajournals-toolkit.org/" TargetMode="External"/><Relationship Id="rId6" Type="http://schemas.openxmlformats.org/officeDocument/2006/relationships/image" Target="../media/image114.png"/><Relationship Id="rId7" Type="http://schemas.openxmlformats.org/officeDocument/2006/relationships/hyperlink" Target="https://doaj.org/preservation/" TargetMode="External"/><Relationship Id="rId8"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hyperlink" Target="https://blog.doaj.org/2022/10/06/doaj-commits-to-the-principles-of-open-scholarly-infrastructure-posi/"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37.png"/><Relationship Id="rId4" Type="http://schemas.openxmlformats.org/officeDocument/2006/relationships/image" Target="../media/image121.png"/><Relationship Id="rId5" Type="http://schemas.openxmlformats.org/officeDocument/2006/relationships/image" Target="../media/image1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26.png"/><Relationship Id="rId4" Type="http://schemas.openxmlformats.org/officeDocument/2006/relationships/image" Target="../media/image124.png"/><Relationship Id="rId5" Type="http://schemas.openxmlformats.org/officeDocument/2006/relationships/image" Target="../media/image1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12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8.png"/><Relationship Id="rId7"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1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1.pn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1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5.xml"/><Relationship Id="rId3" Type="http://schemas.openxmlformats.org/officeDocument/2006/relationships/image" Target="../media/image44.png"/><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11" Type="http://schemas.openxmlformats.org/officeDocument/2006/relationships/image" Target="../media/image139.png"/><Relationship Id="rId10" Type="http://schemas.openxmlformats.org/officeDocument/2006/relationships/image" Target="../media/image138.png"/><Relationship Id="rId13" Type="http://schemas.openxmlformats.org/officeDocument/2006/relationships/image" Target="../media/image143.png"/><Relationship Id="rId12" Type="http://schemas.openxmlformats.org/officeDocument/2006/relationships/image" Target="../media/image142.png"/><Relationship Id="rId1" Type="http://schemas.openxmlformats.org/officeDocument/2006/relationships/slideLayout" Target="../slideLayouts/slideLayout37.xml"/><Relationship Id="rId2" Type="http://schemas.openxmlformats.org/officeDocument/2006/relationships/notesSlide" Target="../notesSlides/notesSlide76.xml"/><Relationship Id="rId3" Type="http://schemas.openxmlformats.org/officeDocument/2006/relationships/hyperlink" Target="https://creativecommons.org/share-your-work/cclicenses/" TargetMode="External"/><Relationship Id="rId4" Type="http://schemas.openxmlformats.org/officeDocument/2006/relationships/image" Target="../media/image146.png"/><Relationship Id="rId9" Type="http://schemas.openxmlformats.org/officeDocument/2006/relationships/image" Target="../media/image135.png"/><Relationship Id="rId14" Type="http://schemas.openxmlformats.org/officeDocument/2006/relationships/image" Target="../media/image152.png"/><Relationship Id="rId5" Type="http://schemas.openxmlformats.org/officeDocument/2006/relationships/image" Target="../media/image134.png"/><Relationship Id="rId6" Type="http://schemas.openxmlformats.org/officeDocument/2006/relationships/image" Target="../media/image147.png"/><Relationship Id="rId7" Type="http://schemas.openxmlformats.org/officeDocument/2006/relationships/image" Target="../media/image140.png"/><Relationship Id="rId8" Type="http://schemas.openxmlformats.org/officeDocument/2006/relationships/image" Target="../media/image14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7.xml"/><Relationship Id="rId3"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5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hyperlink" Target="https://help.openalex.org/hc/en-us/articles/24347035046295-Open-Access-OA" TargetMode="External"/><Relationship Id="rId4" Type="http://schemas.openxmlformats.org/officeDocument/2006/relationships/hyperlink" Target="https://webofscience.help.clarivate.com/Content/open-access.html" TargetMode="External"/><Relationship Id="rId5" Type="http://schemas.openxmlformats.org/officeDocument/2006/relationships/hyperlink" Target="https://assets.ctfassets.net/o78em1y1w4i4/EX1iy8VxBeQKf8aN2XzOp/c36f79db25484cb38a5972ad9a5472ec/Scopus_ContentCoverage_Guide_WEB.pdf" TargetMode="External"/><Relationship Id="rId6" Type="http://schemas.openxmlformats.org/officeDocument/2006/relationships/image" Target="../media/image21.png"/><Relationship Id="rId7" Type="http://schemas.openxmlformats.org/officeDocument/2006/relationships/image" Target="../media/image1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21.png"/><Relationship Id="rId4" Type="http://schemas.openxmlformats.org/officeDocument/2006/relationships/image" Target="../media/image15.png"/></Relationships>
</file>

<file path=ppt/slides/_rels/slide9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hyperlink" Target="https://journalcheckertool.org/" TargetMode="External"/><Relationship Id="rId4" Type="http://schemas.openxmlformats.org/officeDocument/2006/relationships/hyperlink" Target="https://service.tib.eu/bison/" TargetMode="External"/><Relationship Id="rId9" Type="http://schemas.openxmlformats.org/officeDocument/2006/relationships/hyperlink" Target="https://journalfinder.chronoshub.io/?fq=" TargetMode="External"/><Relationship Id="rId5" Type="http://schemas.openxmlformats.org/officeDocument/2006/relationships/hyperlink" Target="https://www.enago.com/researcher-hub/journal-finder.htm" TargetMode="External"/><Relationship Id="rId6" Type="http://schemas.openxmlformats.org/officeDocument/2006/relationships/hyperlink" Target="https://scifree.se/" TargetMode="External"/><Relationship Id="rId7" Type="http://schemas.openxmlformats.org/officeDocument/2006/relationships/hyperlink" Target="https://www.base-search.net/" TargetMode="External"/><Relationship Id="rId8" Type="http://schemas.openxmlformats.org/officeDocument/2006/relationships/hyperlink" Target="https://www.jurn.link/#gsc.tab=0"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2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6.png"/></Relationships>
</file>

<file path=ppt/slides/_rels/slide98.xml.rels><?xml version="1.0" encoding="UTF-8" standalone="yes"?><Relationships xmlns="http://schemas.openxmlformats.org/package/2006/relationships"><Relationship Id="rId11" Type="http://schemas.openxmlformats.org/officeDocument/2006/relationships/hyperlink" Target="https://doaj-kit.netlify.app/" TargetMode="External"/><Relationship Id="rId10" Type="http://schemas.openxmlformats.org/officeDocument/2006/relationships/hyperlink" Target="https://docs.google.com/presentation/d/1d8cZy5tAv7NqpbL9Fd50m6ECw7VUfi4fXJygCj09oYk/edit?usp=sharing" TargetMode="External"/><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hyperlink" Target="https://docs.google.com/presentation/d/1HPBS6RPaXa596Sf6NJjLshroE7BL7gssIT-HWJEAI_w/edit?usp=sharing" TargetMode="External"/><Relationship Id="rId4" Type="http://schemas.openxmlformats.org/officeDocument/2006/relationships/hyperlink" Target="https://docs.google.com/presentation/d/1lycoF1jBZu61fJN7h0e-VyRfDqgjHRl55m2M2zc2Z_8/edit?usp=sharing" TargetMode="External"/><Relationship Id="rId9" Type="http://schemas.openxmlformats.org/officeDocument/2006/relationships/hyperlink" Target="https://docs.google.com/presentation/d/1N3tWcC05Yy7UB8M4lf-2D5PYdyhP8DW_p-jlO2r14Do/edit?usp=sharing" TargetMode="External"/><Relationship Id="rId5" Type="http://schemas.openxmlformats.org/officeDocument/2006/relationships/hyperlink" Target="https://docs.google.com/presentation/d/1VyBWTdJfUu1d9LpyxizmMLu5y3MD1r_fRlhtLWa31uE/edit?usp=sharing" TargetMode="External"/><Relationship Id="rId6" Type="http://schemas.openxmlformats.org/officeDocument/2006/relationships/hyperlink" Target="https://docs.google.com/presentation/d/1lcLmGXpEwZIPpYJGFh2gxh9gIUOwppaaqCRDtJTxOUY/edit?usp=sharing" TargetMode="External"/><Relationship Id="rId7" Type="http://schemas.openxmlformats.org/officeDocument/2006/relationships/hyperlink" Target="https://docs.google.com/presentation/d/18a_rY5cLvvZSbXZStQcNC4on0q-x_9EDfRsyKlS5yto/edit?usp=sharing" TargetMode="External"/><Relationship Id="rId8" Type="http://schemas.openxmlformats.org/officeDocument/2006/relationships/hyperlink" Target="https://docs.google.com/presentation/d/16kU4Rk9l3pjzUldw53AbrsmvuribG2Ri9VbUw4kZMm0/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ctrTitle"/>
          </p:nvPr>
        </p:nvSpPr>
        <p:spPr>
          <a:xfrm>
            <a:off x="219825" y="1444905"/>
            <a:ext cx="6380700" cy="1423200"/>
          </a:xfrm>
          <a:prstGeom prst="rect">
            <a:avLst/>
          </a:prstGeom>
          <a:noFill/>
          <a:ln>
            <a:noFill/>
          </a:ln>
        </p:spPr>
        <p:txBody>
          <a:bodyPr anchorCtr="0" anchor="t" bIns="83800" lIns="83800" spcFirstLastPara="1" rIns="83800" wrap="square" tIns="83800">
            <a:normAutofit/>
          </a:bodyPr>
          <a:lstStyle/>
          <a:p>
            <a:pPr indent="0" lvl="0" marL="0" rtl="0" algn="l">
              <a:lnSpc>
                <a:spcPct val="100000"/>
              </a:lnSpc>
              <a:spcBef>
                <a:spcPts val="0"/>
              </a:spcBef>
              <a:spcAft>
                <a:spcPts val="0"/>
              </a:spcAft>
              <a:buClr>
                <a:srgbClr val="000000"/>
              </a:buClr>
              <a:buSzPts val="900"/>
              <a:buFont typeface="Arial"/>
              <a:buNone/>
            </a:pPr>
            <a:r>
              <a:rPr lang="en-GB" sz="3900">
                <a:latin typeface="Spectral Medium"/>
                <a:ea typeface="Spectral Medium"/>
                <a:cs typeface="Spectral Medium"/>
                <a:sym typeface="Spectral Medium"/>
              </a:rPr>
              <a:t>Standards for Diamond OA</a:t>
            </a:r>
            <a:endParaRPr b="0" sz="4900">
              <a:latin typeface="Spectral Medium"/>
              <a:ea typeface="Spectral Medium"/>
              <a:cs typeface="Spectral Medium"/>
              <a:sym typeface="Spectral Medium"/>
            </a:endParaRPr>
          </a:p>
        </p:txBody>
      </p:sp>
      <p:sp>
        <p:nvSpPr>
          <p:cNvPr id="365" name="Google Shape;365;p55"/>
          <p:cNvSpPr txBox="1"/>
          <p:nvPr/>
        </p:nvSpPr>
        <p:spPr>
          <a:xfrm>
            <a:off x="219825" y="3318419"/>
            <a:ext cx="4288500" cy="569400"/>
          </a:xfrm>
          <a:prstGeom prst="rect">
            <a:avLst/>
          </a:prstGeom>
          <a:noFill/>
          <a:ln>
            <a:noFill/>
          </a:ln>
        </p:spPr>
        <p:txBody>
          <a:bodyPr anchorCtr="0" anchor="t" bIns="38000" lIns="76025" spcFirstLastPara="1" rIns="76025" wrap="square" tIns="38000">
            <a:spAutoFit/>
          </a:bodyPr>
          <a:lstStyle/>
          <a:p>
            <a:pPr indent="0" lvl="0" marL="0" marR="0" rtl="0" algn="l">
              <a:lnSpc>
                <a:spcPct val="100000"/>
              </a:lnSpc>
              <a:spcBef>
                <a:spcPts val="0"/>
              </a:spcBef>
              <a:spcAft>
                <a:spcPts val="0"/>
              </a:spcAft>
              <a:buClr>
                <a:srgbClr val="000000"/>
              </a:buClr>
              <a:buSzPts val="1600"/>
              <a:buFont typeface="Noto Sans Symbols"/>
              <a:buNone/>
            </a:pPr>
            <a:r>
              <a:rPr b="0" i="0" lang="en-GB" sz="1600" u="none" cap="none" strike="noStrike">
                <a:solidFill>
                  <a:schemeClr val="lt1"/>
                </a:solidFill>
                <a:latin typeface="Inter SemiBold"/>
                <a:ea typeface="Inter SemiBold"/>
                <a:cs typeface="Inter SemiBold"/>
                <a:sym typeface="Inter SemiBold"/>
              </a:rPr>
              <a:t>3rd Global Summit on Diamond Open Access</a:t>
            </a:r>
            <a:endParaRPr b="0" i="0" sz="1600" u="none" cap="none" strike="noStrike">
              <a:solidFill>
                <a:schemeClr val="lt1"/>
              </a:solidFill>
              <a:latin typeface="Inter Light"/>
              <a:ea typeface="Inter Light"/>
              <a:cs typeface="Inter Light"/>
              <a:sym typeface="Inter Light"/>
            </a:endParaRPr>
          </a:p>
        </p:txBody>
      </p:sp>
      <p:pic>
        <p:nvPicPr>
          <p:cNvPr id="366" name="Google Shape;366;p55"/>
          <p:cNvPicPr preferRelativeResize="0"/>
          <p:nvPr/>
        </p:nvPicPr>
        <p:blipFill rotWithShape="1">
          <a:blip r:embed="rId3">
            <a:alphaModFix/>
          </a:blip>
          <a:srcRect b="0" l="0" r="0" t="0"/>
          <a:stretch/>
        </p:blipFill>
        <p:spPr>
          <a:xfrm>
            <a:off x="5308042" y="4355574"/>
            <a:ext cx="1546833" cy="54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4"/>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fontScale="90000"/>
          </a:bodyPr>
          <a:lstStyle/>
          <a:p>
            <a:pPr indent="0" lvl="0" marL="0" rtl="0" algn="l">
              <a:lnSpc>
                <a:spcPct val="100000"/>
              </a:lnSpc>
              <a:spcBef>
                <a:spcPts val="0"/>
              </a:spcBef>
              <a:spcAft>
                <a:spcPts val="0"/>
              </a:spcAft>
              <a:buSzPct val="101010"/>
              <a:buNone/>
            </a:pPr>
            <a:r>
              <a:rPr lang="en-GB"/>
              <a:t>The first set of slides are examples of how to build a good DOAJ presentation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5"/>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Font and style</a:t>
            </a:r>
            <a:endParaRPr/>
          </a:p>
        </p:txBody>
      </p:sp>
      <p:sp>
        <p:nvSpPr>
          <p:cNvPr id="461" name="Google Shape;461;p65"/>
          <p:cNvSpPr txBox="1"/>
          <p:nvPr>
            <p:ph idx="1" type="body"/>
          </p:nvPr>
        </p:nvSpPr>
        <p:spPr>
          <a:xfrm>
            <a:off x="729450" y="1853850"/>
            <a:ext cx="7586400" cy="28026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lang="en-GB" sz="2000"/>
              <a:t>You should use the same font throughout your presentation.</a:t>
            </a:r>
            <a:endParaRPr sz="2000"/>
          </a:p>
          <a:p>
            <a:pPr indent="0" lvl="0" marL="0" rtl="0" algn="l">
              <a:lnSpc>
                <a:spcPct val="150000"/>
              </a:lnSpc>
              <a:spcBef>
                <a:spcPts val="0"/>
              </a:spcBef>
              <a:spcAft>
                <a:spcPts val="0"/>
              </a:spcAft>
              <a:buSzPts val="1500"/>
              <a:buNone/>
            </a:pPr>
            <a:r>
              <a:rPr lang="en-GB" sz="2000"/>
              <a:t>The font we use for our slides is called Inter (light)</a:t>
            </a:r>
            <a:endParaRPr sz="2000"/>
          </a:p>
          <a:p>
            <a:pPr indent="0" lvl="0" marL="0" rtl="0" algn="l">
              <a:lnSpc>
                <a:spcPct val="150000"/>
              </a:lnSpc>
              <a:spcBef>
                <a:spcPts val="0"/>
              </a:spcBef>
              <a:spcAft>
                <a:spcPts val="0"/>
              </a:spcAft>
              <a:buSzPts val="1500"/>
              <a:buNone/>
            </a:pPr>
            <a:r>
              <a:rPr lang="en-GB" sz="2000"/>
              <a:t>And </a:t>
            </a:r>
            <a:r>
              <a:rPr lang="en-GB" sz="2000">
                <a:latin typeface="Inter SemiBold"/>
                <a:ea typeface="Inter SemiBold"/>
                <a:cs typeface="Inter SemiBold"/>
                <a:sym typeface="Inter SemiBold"/>
              </a:rPr>
              <a:t>Inter (semi bold) for titles</a:t>
            </a:r>
            <a:endParaRPr sz="2000">
              <a:latin typeface="Inter SemiBold"/>
              <a:ea typeface="Inter SemiBold"/>
              <a:cs typeface="Inter SemiBold"/>
              <a:sym typeface="Inter SemiBold"/>
            </a:endParaRPr>
          </a:p>
          <a:p>
            <a:pPr indent="0" lvl="0" marL="0" rtl="0" algn="l">
              <a:lnSpc>
                <a:spcPct val="150000"/>
              </a:lnSpc>
              <a:spcBef>
                <a:spcPts val="0"/>
              </a:spcBef>
              <a:spcAft>
                <a:spcPts val="0"/>
              </a:spcAft>
              <a:buSzPts val="1500"/>
              <a:buNone/>
            </a:pPr>
            <a:r>
              <a:t/>
            </a:r>
            <a:endParaRPr sz="2000">
              <a:latin typeface="Inter SemiBold"/>
              <a:ea typeface="Inter SemiBold"/>
              <a:cs typeface="Inter SemiBold"/>
              <a:sym typeface="Inter SemiBold"/>
            </a:endParaRPr>
          </a:p>
          <a:p>
            <a:pPr indent="0" lvl="0" marL="0" rtl="0" algn="l">
              <a:lnSpc>
                <a:spcPct val="150000"/>
              </a:lnSpc>
              <a:spcBef>
                <a:spcPts val="0"/>
              </a:spcBef>
              <a:spcAft>
                <a:spcPts val="0"/>
              </a:spcAft>
              <a:buSzPts val="1500"/>
              <a:buNone/>
            </a:pPr>
            <a:r>
              <a:rPr lang="en-GB" sz="2000"/>
              <a:t>Colour codes and information about accessibility can be found here </a:t>
            </a:r>
            <a:r>
              <a:rPr lang="en-GB" sz="2000" u="sng">
                <a:solidFill>
                  <a:schemeClr val="hlink"/>
                </a:solidFill>
                <a:hlinkClick r:id="rId3"/>
              </a:rPr>
              <a:t>https://doaj-kit.netlify.app/building-blocks/colours/</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6"/>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Using bullet points</a:t>
            </a:r>
            <a:endParaRPr/>
          </a:p>
        </p:txBody>
      </p:sp>
      <p:sp>
        <p:nvSpPr>
          <p:cNvPr id="467" name="Google Shape;467;p66"/>
          <p:cNvSpPr txBox="1"/>
          <p:nvPr>
            <p:ph idx="1" type="body"/>
          </p:nvPr>
        </p:nvSpPr>
        <p:spPr>
          <a:xfrm>
            <a:off x="729450" y="1853850"/>
            <a:ext cx="7282800" cy="2428800"/>
          </a:xfrm>
          <a:prstGeom prst="rect">
            <a:avLst/>
          </a:prstGeom>
          <a:noFill/>
          <a:ln>
            <a:noFill/>
          </a:ln>
        </p:spPr>
        <p:txBody>
          <a:bodyPr anchorCtr="0" anchor="t" bIns="76025" lIns="76025" spcFirstLastPara="1" rIns="76025" wrap="square" tIns="76025">
            <a:noAutofit/>
          </a:bodyPr>
          <a:lstStyle/>
          <a:p>
            <a:pPr indent="-342900" lvl="0" marL="457200" rtl="0" algn="l">
              <a:lnSpc>
                <a:spcPct val="150000"/>
              </a:lnSpc>
              <a:spcBef>
                <a:spcPts val="0"/>
              </a:spcBef>
              <a:spcAft>
                <a:spcPts val="0"/>
              </a:spcAft>
              <a:buSzPts val="1800"/>
              <a:buChar char="●"/>
            </a:pPr>
            <a:r>
              <a:rPr lang="en-GB" sz="2000"/>
              <a:t>Make sure bullet points aren’t sentences</a:t>
            </a:r>
            <a:endParaRPr sz="2000"/>
          </a:p>
          <a:p>
            <a:pPr indent="-355600" lvl="0" marL="457200" rtl="0" algn="l">
              <a:lnSpc>
                <a:spcPct val="150000"/>
              </a:lnSpc>
              <a:spcBef>
                <a:spcPts val="0"/>
              </a:spcBef>
              <a:spcAft>
                <a:spcPts val="0"/>
              </a:spcAft>
              <a:buSzPts val="2000"/>
              <a:buChar char="●"/>
            </a:pPr>
            <a:r>
              <a:rPr lang="en-GB" sz="2000"/>
              <a:t>Bullet points should work as prompts only</a:t>
            </a:r>
            <a:endParaRPr sz="2000"/>
          </a:p>
          <a:p>
            <a:pPr indent="-355600" lvl="0" marL="457200" rtl="0" algn="l">
              <a:lnSpc>
                <a:spcPct val="150000"/>
              </a:lnSpc>
              <a:spcBef>
                <a:spcPts val="0"/>
              </a:spcBef>
              <a:spcAft>
                <a:spcPts val="0"/>
              </a:spcAft>
              <a:buSzPts val="2000"/>
              <a:buChar char="●"/>
            </a:pPr>
            <a:r>
              <a:rPr lang="en-GB" sz="2000"/>
              <a:t>In some cases, it may be necessary to add sentences (see examples on the next slides)</a:t>
            </a:r>
            <a:endParaRPr sz="2000"/>
          </a:p>
          <a:p>
            <a:pPr indent="0" lvl="0" marL="133350" rtl="0" algn="l">
              <a:lnSpc>
                <a:spcPct val="115000"/>
              </a:lnSpc>
              <a:spcBef>
                <a:spcPts val="0"/>
              </a:spcBef>
              <a:spcAft>
                <a:spcPts val="0"/>
              </a:spcAft>
              <a:buSzPts val="15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7"/>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Adding sentences as bullet points (example)</a:t>
            </a:r>
            <a:endParaRPr/>
          </a:p>
        </p:txBody>
      </p:sp>
      <p:sp>
        <p:nvSpPr>
          <p:cNvPr id="473" name="Google Shape;473;p67"/>
          <p:cNvSpPr txBox="1"/>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1</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Larger sentences or topics can be added as bullet points by splitting the points over several slides and using numbers</a:t>
            </a:r>
            <a:endParaRPr b="0" i="0" sz="1800" u="none" cap="none" strike="noStrike">
              <a:solidFill>
                <a:srgbClr val="282624"/>
              </a:solidFill>
              <a:latin typeface="Inter Light"/>
              <a:ea typeface="Inter Light"/>
              <a:cs typeface="Inter Light"/>
              <a:sym typeface="Inter Light"/>
            </a:endParaRPr>
          </a:p>
          <a:p>
            <a:pPr indent="0" lvl="0" marL="13335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282624"/>
              </a:solidFill>
              <a:latin typeface="Inter Light"/>
              <a:ea typeface="Inter Light"/>
              <a:cs typeface="Inter Light"/>
              <a:sym typeface="Inter Light"/>
            </a:endParaRPr>
          </a:p>
        </p:txBody>
      </p:sp>
      <p:sp>
        <p:nvSpPr>
          <p:cNvPr id="474" name="Google Shape;474;p67"/>
          <p:cNvSpPr txBox="1"/>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This means you can add several points that require more information, without overwhelming the audience with information</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8"/>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Adding sentences as bullet points (example)</a:t>
            </a:r>
            <a:endParaRPr/>
          </a:p>
        </p:txBody>
      </p:sp>
      <p:sp>
        <p:nvSpPr>
          <p:cNvPr id="480" name="Google Shape;480;p68"/>
          <p:cNvSpPr txBox="1"/>
          <p:nvPr/>
        </p:nvSpPr>
        <p:spPr>
          <a:xfrm>
            <a:off x="775950" y="1787475"/>
            <a:ext cx="7595400" cy="227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The journal must…</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not have had an application rejected within the last 6 months</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not have another application in progress </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not already be indexed in DOAJ</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have a working website dedicated to the journal</a:t>
            </a:r>
            <a:endParaRPr b="0" i="0" sz="1600" u="none" cap="none" strike="noStrike">
              <a:solidFill>
                <a:schemeClr val="dk1"/>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9"/>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Adding sentences as bullet points (example)</a:t>
            </a:r>
            <a:endParaRPr/>
          </a:p>
          <a:p>
            <a:pPr indent="0" lvl="0" marL="0" rtl="0" algn="l">
              <a:lnSpc>
                <a:spcPct val="100000"/>
              </a:lnSpc>
              <a:spcBef>
                <a:spcPts val="0"/>
              </a:spcBef>
              <a:spcAft>
                <a:spcPts val="0"/>
              </a:spcAft>
              <a:buClr>
                <a:schemeClr val="dk1"/>
              </a:buClr>
              <a:buSzPts val="2200"/>
              <a:buNone/>
            </a:pPr>
            <a:r>
              <a:t/>
            </a:r>
            <a:endParaRPr/>
          </a:p>
        </p:txBody>
      </p:sp>
      <p:sp>
        <p:nvSpPr>
          <p:cNvPr id="486" name="Google Shape;486;p69"/>
          <p:cNvSpPr txBox="1"/>
          <p:nvPr>
            <p:ph idx="2" type="body"/>
          </p:nvPr>
        </p:nvSpPr>
        <p:spPr>
          <a:xfrm>
            <a:off x="5174225" y="649500"/>
            <a:ext cx="3374400" cy="3025500"/>
          </a:xfrm>
          <a:prstGeom prst="rect">
            <a:avLst/>
          </a:prstGeom>
          <a:noFill/>
          <a:ln>
            <a:noFill/>
          </a:ln>
        </p:spPr>
        <p:txBody>
          <a:bodyPr anchorCtr="0" anchor="t" bIns="76025" lIns="76025" spcFirstLastPara="1" rIns="76025" wrap="square" tIns="76025">
            <a:noAutofit/>
          </a:bodyPr>
          <a:lstStyle/>
          <a:p>
            <a:pPr indent="-330200" lvl="0" marL="457200" rtl="0" algn="l">
              <a:lnSpc>
                <a:spcPct val="150000"/>
              </a:lnSpc>
              <a:spcBef>
                <a:spcPts val="0"/>
              </a:spcBef>
              <a:spcAft>
                <a:spcPts val="0"/>
              </a:spcAft>
              <a:buSzPts val="1600"/>
              <a:buChar char="●"/>
            </a:pPr>
            <a:r>
              <a:rPr lang="en-GB" sz="1600"/>
              <a:t>Our metadata is integrated with library discovery systems &amp; gives users access to a more diverse range of content</a:t>
            </a:r>
            <a:endParaRPr sz="1600"/>
          </a:p>
          <a:p>
            <a:pPr indent="-330200" lvl="0" marL="457200" rtl="0" algn="l">
              <a:lnSpc>
                <a:spcPct val="150000"/>
              </a:lnSpc>
              <a:spcBef>
                <a:spcPts val="0"/>
              </a:spcBef>
              <a:spcAft>
                <a:spcPts val="0"/>
              </a:spcAft>
              <a:buSzPts val="1600"/>
              <a:buChar char="●"/>
            </a:pPr>
            <a:r>
              <a:rPr lang="en-GB" sz="1600"/>
              <a:t>Our metadata is used in other systems used by libraries and enabling a transition to OA, eg. Unsub, Plan S Journal Checker Tool, Sherpa Romeo</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0"/>
          <p:cNvSpPr txBox="1"/>
          <p:nvPr>
            <p:ph idx="1" type="body"/>
          </p:nvPr>
        </p:nvSpPr>
        <p:spPr>
          <a:xfrm>
            <a:off x="740150" y="2171200"/>
            <a:ext cx="6381600" cy="1779600"/>
          </a:xfrm>
          <a:prstGeom prst="rect">
            <a:avLst/>
          </a:prstGeom>
          <a:noFill/>
          <a:ln>
            <a:noFill/>
          </a:ln>
        </p:spPr>
        <p:txBody>
          <a:bodyPr anchorCtr="0" anchor="t" bIns="76025" lIns="76025" spcFirstLastPara="1" rIns="76025" wrap="square" tIns="76025">
            <a:noAutofit/>
          </a:bodyPr>
          <a:lstStyle/>
          <a:p>
            <a:pPr indent="-342900" lvl="0" marL="457200" rtl="0" algn="l">
              <a:lnSpc>
                <a:spcPct val="150000"/>
              </a:lnSpc>
              <a:spcBef>
                <a:spcPts val="0"/>
              </a:spcBef>
              <a:spcAft>
                <a:spcPts val="0"/>
              </a:spcAft>
              <a:buSzPts val="1800"/>
              <a:buChar char="●"/>
            </a:pPr>
            <a:r>
              <a:rPr lang="en-GB" sz="1800"/>
              <a:t>To make your slides more visually appealing, you can use some of our shapes on the side (design of this made by Sophy)</a:t>
            </a:r>
            <a:endParaRPr sz="1800"/>
          </a:p>
          <a:p>
            <a:pPr indent="-342900" lvl="0" marL="457200" rtl="0" algn="l">
              <a:lnSpc>
                <a:spcPct val="150000"/>
              </a:lnSpc>
              <a:spcBef>
                <a:spcPts val="0"/>
              </a:spcBef>
              <a:spcAft>
                <a:spcPts val="0"/>
              </a:spcAft>
              <a:buSzPts val="1800"/>
              <a:buChar char="●"/>
            </a:pPr>
            <a:r>
              <a:rPr lang="en-GB" sz="1800"/>
              <a:t>Or, you can just use this slide and change the text</a:t>
            </a:r>
            <a:endParaRPr sz="1800"/>
          </a:p>
          <a:p>
            <a:pPr indent="0" lvl="0" marL="0" rtl="0" algn="l">
              <a:lnSpc>
                <a:spcPct val="115000"/>
              </a:lnSpc>
              <a:spcBef>
                <a:spcPts val="0"/>
              </a:spcBef>
              <a:spcAft>
                <a:spcPts val="0"/>
              </a:spcAft>
              <a:buSzPts val="1500"/>
              <a:buNone/>
            </a:pPr>
            <a:r>
              <a:t/>
            </a:r>
            <a:endParaRPr/>
          </a:p>
        </p:txBody>
      </p:sp>
      <p:pic>
        <p:nvPicPr>
          <p:cNvPr id="492" name="Google Shape;492;p70"/>
          <p:cNvPicPr preferRelativeResize="0"/>
          <p:nvPr/>
        </p:nvPicPr>
        <p:blipFill rotWithShape="1">
          <a:blip r:embed="rId3">
            <a:alphaModFix/>
          </a:blip>
          <a:srcRect b="0" l="0" r="0" t="0"/>
          <a:stretch/>
        </p:blipFill>
        <p:spPr>
          <a:xfrm>
            <a:off x="7795450" y="74650"/>
            <a:ext cx="897806" cy="4838702"/>
          </a:xfrm>
          <a:prstGeom prst="rect">
            <a:avLst/>
          </a:prstGeom>
          <a:noFill/>
          <a:ln>
            <a:noFill/>
          </a:ln>
        </p:spPr>
      </p:pic>
      <p:sp>
        <p:nvSpPr>
          <p:cNvPr id="493" name="Google Shape;493;p70"/>
          <p:cNvSpPr txBox="1"/>
          <p:nvPr>
            <p:ph type="title"/>
          </p:nvPr>
        </p:nvSpPr>
        <p:spPr>
          <a:xfrm>
            <a:off x="729450" y="1318650"/>
            <a:ext cx="7223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Bullet points (example)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1"/>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Using DOAJ shapes as bullet points (example 1)</a:t>
            </a:r>
            <a:endParaRPr/>
          </a:p>
        </p:txBody>
      </p:sp>
      <p:sp>
        <p:nvSpPr>
          <p:cNvPr id="499" name="Google Shape;499;p71"/>
          <p:cNvSpPr txBox="1"/>
          <p:nvPr>
            <p:ph idx="1" type="body"/>
          </p:nvPr>
        </p:nvSpPr>
        <p:spPr>
          <a:xfrm>
            <a:off x="1633549" y="1997575"/>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Can be a good tool if you want some points to stand out</a:t>
            </a:r>
            <a:endParaRPr baseline="30000"/>
          </a:p>
        </p:txBody>
      </p:sp>
      <p:sp>
        <p:nvSpPr>
          <p:cNvPr id="500" name="Google Shape;500;p71"/>
          <p:cNvSpPr txBox="1"/>
          <p:nvPr>
            <p:ph idx="1" type="body"/>
          </p:nvPr>
        </p:nvSpPr>
        <p:spPr>
          <a:xfrm>
            <a:off x="1633549" y="3384100"/>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Think about what shapes you put next to the text</a:t>
            </a:r>
            <a:endParaRPr/>
          </a:p>
        </p:txBody>
      </p:sp>
      <p:sp>
        <p:nvSpPr>
          <p:cNvPr id="501" name="Google Shape;501;p71"/>
          <p:cNvSpPr txBox="1"/>
          <p:nvPr>
            <p:ph idx="1" type="body"/>
          </p:nvPr>
        </p:nvSpPr>
        <p:spPr>
          <a:xfrm>
            <a:off x="4712350" y="1997575"/>
            <a:ext cx="26517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Shouldn’t be used on every slide you have bullet points</a:t>
            </a:r>
            <a:endParaRPr/>
          </a:p>
        </p:txBody>
      </p:sp>
      <p:sp>
        <p:nvSpPr>
          <p:cNvPr id="502" name="Google Shape;502;p71"/>
          <p:cNvSpPr txBox="1"/>
          <p:nvPr>
            <p:ph idx="1" type="body"/>
          </p:nvPr>
        </p:nvSpPr>
        <p:spPr>
          <a:xfrm>
            <a:off x="4712350" y="3384100"/>
            <a:ext cx="29349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Remember to make sure the bullet points align if you download the presentation to PowerPoint (the layout will change slightly)</a:t>
            </a:r>
            <a:endParaRPr/>
          </a:p>
        </p:txBody>
      </p:sp>
      <p:pic>
        <p:nvPicPr>
          <p:cNvPr id="503" name="Google Shape;503;p71"/>
          <p:cNvPicPr preferRelativeResize="0"/>
          <p:nvPr/>
        </p:nvPicPr>
        <p:blipFill rotWithShape="1">
          <a:blip r:embed="rId3">
            <a:alphaModFix/>
          </a:blip>
          <a:srcRect b="0" l="0" r="0" t="0"/>
          <a:stretch/>
        </p:blipFill>
        <p:spPr>
          <a:xfrm>
            <a:off x="4499550" y="3417975"/>
            <a:ext cx="171291" cy="340750"/>
          </a:xfrm>
          <a:prstGeom prst="rect">
            <a:avLst/>
          </a:prstGeom>
          <a:noFill/>
          <a:ln>
            <a:noFill/>
          </a:ln>
        </p:spPr>
      </p:pic>
      <p:pic>
        <p:nvPicPr>
          <p:cNvPr id="504" name="Google Shape;504;p71"/>
          <p:cNvPicPr preferRelativeResize="0"/>
          <p:nvPr/>
        </p:nvPicPr>
        <p:blipFill rotWithShape="1">
          <a:blip r:embed="rId4">
            <a:alphaModFix/>
          </a:blip>
          <a:srcRect b="0" l="0" r="0" t="0"/>
          <a:stretch/>
        </p:blipFill>
        <p:spPr>
          <a:xfrm>
            <a:off x="4427622" y="2071672"/>
            <a:ext cx="278100" cy="275142"/>
          </a:xfrm>
          <a:prstGeom prst="rect">
            <a:avLst/>
          </a:prstGeom>
          <a:noFill/>
          <a:ln>
            <a:noFill/>
          </a:ln>
        </p:spPr>
      </p:pic>
      <p:pic>
        <p:nvPicPr>
          <p:cNvPr id="505" name="Google Shape;505;p71"/>
          <p:cNvPicPr preferRelativeResize="0"/>
          <p:nvPr/>
        </p:nvPicPr>
        <p:blipFill rotWithShape="1">
          <a:blip r:embed="rId5">
            <a:alphaModFix/>
          </a:blip>
          <a:srcRect b="0" l="0" r="0" t="0"/>
          <a:stretch/>
        </p:blipFill>
        <p:spPr>
          <a:xfrm>
            <a:off x="1319496" y="3524834"/>
            <a:ext cx="278100" cy="275156"/>
          </a:xfrm>
          <a:prstGeom prst="rect">
            <a:avLst/>
          </a:prstGeom>
          <a:noFill/>
          <a:ln>
            <a:noFill/>
          </a:ln>
        </p:spPr>
      </p:pic>
      <p:pic>
        <p:nvPicPr>
          <p:cNvPr id="506" name="Google Shape;506;p71"/>
          <p:cNvPicPr preferRelativeResize="0"/>
          <p:nvPr/>
        </p:nvPicPr>
        <p:blipFill rotWithShape="1">
          <a:blip r:embed="rId6">
            <a:alphaModFix/>
          </a:blip>
          <a:srcRect b="0" l="0" r="0" t="0"/>
          <a:stretch/>
        </p:blipFill>
        <p:spPr>
          <a:xfrm>
            <a:off x="1319500" y="2071675"/>
            <a:ext cx="278100" cy="2751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Using DOAJ shapes as bullet points (example 2)</a:t>
            </a:r>
            <a:endParaRPr/>
          </a:p>
        </p:txBody>
      </p:sp>
      <p:sp>
        <p:nvSpPr>
          <p:cNvPr id="512" name="Google Shape;512;p72"/>
          <p:cNvSpPr txBox="1"/>
          <p:nvPr>
            <p:ph idx="1" type="body"/>
          </p:nvPr>
        </p:nvSpPr>
        <p:spPr>
          <a:xfrm>
            <a:off x="1633549" y="1997575"/>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Can be a good tool if you want some points to stand out</a:t>
            </a:r>
            <a:endParaRPr baseline="30000"/>
          </a:p>
        </p:txBody>
      </p:sp>
      <p:sp>
        <p:nvSpPr>
          <p:cNvPr id="513" name="Google Shape;513;p72"/>
          <p:cNvSpPr txBox="1"/>
          <p:nvPr>
            <p:ph idx="1" type="body"/>
          </p:nvPr>
        </p:nvSpPr>
        <p:spPr>
          <a:xfrm>
            <a:off x="1633549" y="3384100"/>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Think about what shapes you put next to the text</a:t>
            </a:r>
            <a:endParaRPr/>
          </a:p>
        </p:txBody>
      </p:sp>
      <p:sp>
        <p:nvSpPr>
          <p:cNvPr id="514" name="Google Shape;514;p72"/>
          <p:cNvSpPr txBox="1"/>
          <p:nvPr>
            <p:ph idx="1" type="body"/>
          </p:nvPr>
        </p:nvSpPr>
        <p:spPr>
          <a:xfrm>
            <a:off x="4712350" y="1997575"/>
            <a:ext cx="26517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Shouldn’t be used on every slide you have bullet points</a:t>
            </a:r>
            <a:endParaRPr/>
          </a:p>
        </p:txBody>
      </p:sp>
      <p:sp>
        <p:nvSpPr>
          <p:cNvPr id="515" name="Google Shape;515;p72"/>
          <p:cNvSpPr txBox="1"/>
          <p:nvPr>
            <p:ph idx="1" type="body"/>
          </p:nvPr>
        </p:nvSpPr>
        <p:spPr>
          <a:xfrm>
            <a:off x="4712350" y="3384100"/>
            <a:ext cx="29349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Remember to make sure the bullet points align if you download the presentation to PowerPoint (the layout will change slightly)</a:t>
            </a:r>
            <a:endParaRPr/>
          </a:p>
        </p:txBody>
      </p:sp>
      <p:pic>
        <p:nvPicPr>
          <p:cNvPr id="516" name="Google Shape;516;p72"/>
          <p:cNvPicPr preferRelativeResize="0"/>
          <p:nvPr/>
        </p:nvPicPr>
        <p:blipFill rotWithShape="1">
          <a:blip r:embed="rId3">
            <a:alphaModFix/>
          </a:blip>
          <a:srcRect b="0" l="0" r="0" t="0"/>
          <a:stretch/>
        </p:blipFill>
        <p:spPr>
          <a:xfrm flipH="1" rot="5400000">
            <a:off x="4382677" y="3569826"/>
            <a:ext cx="378646" cy="189323"/>
          </a:xfrm>
          <a:prstGeom prst="rect">
            <a:avLst/>
          </a:prstGeom>
          <a:noFill/>
          <a:ln>
            <a:noFill/>
          </a:ln>
        </p:spPr>
      </p:pic>
      <p:pic>
        <p:nvPicPr>
          <p:cNvPr id="517" name="Google Shape;517;p72"/>
          <p:cNvPicPr preferRelativeResize="0"/>
          <p:nvPr/>
        </p:nvPicPr>
        <p:blipFill rotWithShape="1">
          <a:blip r:embed="rId4">
            <a:alphaModFix/>
          </a:blip>
          <a:srcRect b="0" l="0" r="0" t="0"/>
          <a:stretch/>
        </p:blipFill>
        <p:spPr>
          <a:xfrm rot="5400000">
            <a:off x="1270613" y="2112961"/>
            <a:ext cx="385125" cy="192575"/>
          </a:xfrm>
          <a:prstGeom prst="rect">
            <a:avLst/>
          </a:prstGeom>
          <a:noFill/>
          <a:ln>
            <a:noFill/>
          </a:ln>
        </p:spPr>
      </p:pic>
      <p:pic>
        <p:nvPicPr>
          <p:cNvPr id="518" name="Google Shape;518;p72"/>
          <p:cNvPicPr preferRelativeResize="0"/>
          <p:nvPr/>
        </p:nvPicPr>
        <p:blipFill rotWithShape="1">
          <a:blip r:embed="rId5">
            <a:alphaModFix/>
          </a:blip>
          <a:srcRect b="0" l="0" r="0" t="0"/>
          <a:stretch/>
        </p:blipFill>
        <p:spPr>
          <a:xfrm>
            <a:off x="1324125" y="3525449"/>
            <a:ext cx="278100" cy="278079"/>
          </a:xfrm>
          <a:prstGeom prst="rect">
            <a:avLst/>
          </a:prstGeom>
          <a:noFill/>
          <a:ln>
            <a:noFill/>
          </a:ln>
        </p:spPr>
      </p:pic>
      <p:pic>
        <p:nvPicPr>
          <p:cNvPr id="519" name="Google Shape;519;p72"/>
          <p:cNvPicPr preferRelativeResize="0"/>
          <p:nvPr/>
        </p:nvPicPr>
        <p:blipFill rotWithShape="1">
          <a:blip r:embed="rId6">
            <a:alphaModFix/>
          </a:blip>
          <a:srcRect b="0" l="0" r="0" t="0"/>
          <a:stretch/>
        </p:blipFill>
        <p:spPr>
          <a:xfrm flipH="1">
            <a:off x="4434604" y="2070183"/>
            <a:ext cx="278100" cy="278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3"/>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Highlighting data</a:t>
            </a:r>
            <a:endParaRPr/>
          </a:p>
        </p:txBody>
      </p:sp>
      <p:pic>
        <p:nvPicPr>
          <p:cNvPr id="525" name="Google Shape;525;p73"/>
          <p:cNvPicPr preferRelativeResize="0"/>
          <p:nvPr/>
        </p:nvPicPr>
        <p:blipFill rotWithShape="1">
          <a:blip r:embed="rId3">
            <a:alphaModFix/>
          </a:blip>
          <a:srcRect b="0" l="0" r="0" t="0"/>
          <a:stretch/>
        </p:blipFill>
        <p:spPr>
          <a:xfrm>
            <a:off x="7535250" y="250700"/>
            <a:ext cx="1307699" cy="1307701"/>
          </a:xfrm>
          <a:prstGeom prst="rect">
            <a:avLst/>
          </a:prstGeom>
          <a:noFill/>
          <a:ln>
            <a:noFill/>
          </a:ln>
        </p:spPr>
      </p:pic>
      <p:sp>
        <p:nvSpPr>
          <p:cNvPr id="526" name="Google Shape;526;p73"/>
          <p:cNvSpPr txBox="1"/>
          <p:nvPr/>
        </p:nvSpPr>
        <p:spPr>
          <a:xfrm>
            <a:off x="729325" y="23836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7,926 </a:t>
            </a:r>
            <a:r>
              <a:rPr b="0" i="0" lang="en-GB" sz="1800" u="none" cap="none" strike="noStrike">
                <a:solidFill>
                  <a:srgbClr val="282624"/>
                </a:solidFill>
                <a:latin typeface="Inter Light"/>
                <a:ea typeface="Inter Light"/>
                <a:cs typeface="Inter Light"/>
                <a:sym typeface="Inter Light"/>
              </a:rPr>
              <a:t>applications &amp; </a:t>
            </a:r>
            <a:r>
              <a:rPr b="1" i="0" lang="en-GB" sz="1800" u="none" cap="none" strike="noStrike">
                <a:solidFill>
                  <a:srgbClr val="282624"/>
                </a:solidFill>
                <a:latin typeface="Inter"/>
                <a:ea typeface="Inter"/>
                <a:cs typeface="Inter"/>
                <a:sym typeface="Inter"/>
              </a:rPr>
              <a:t>4,126</a:t>
            </a:r>
            <a:r>
              <a:rPr b="0" i="0" lang="en-GB" sz="1800" u="none" cap="none" strike="noStrike">
                <a:solidFill>
                  <a:srgbClr val="282624"/>
                </a:solidFill>
                <a:latin typeface="Inter Light"/>
                <a:ea typeface="Inter Light"/>
                <a:cs typeface="Inter Light"/>
                <a:sym typeface="Inter Light"/>
              </a:rPr>
              <a:t> update requests from journals</a:t>
            </a:r>
            <a:endParaRPr b="0" i="0" sz="1800" u="none" cap="none" strike="noStrike">
              <a:solidFill>
                <a:srgbClr val="282624"/>
              </a:solidFill>
              <a:latin typeface="Inter Light"/>
              <a:ea typeface="Inter Light"/>
              <a:cs typeface="Inter Light"/>
              <a:sym typeface="Inter Light"/>
            </a:endParaRPr>
          </a:p>
        </p:txBody>
      </p:sp>
      <p:sp>
        <p:nvSpPr>
          <p:cNvPr id="527" name="Google Shape;527;p73"/>
          <p:cNvSpPr txBox="1"/>
          <p:nvPr/>
        </p:nvSpPr>
        <p:spPr>
          <a:xfrm>
            <a:off x="2615725" y="23836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24% </a:t>
            </a:r>
            <a:r>
              <a:rPr b="0" i="0" lang="en-GB" sz="1800" u="none" cap="none" strike="noStrike">
                <a:solidFill>
                  <a:srgbClr val="282624"/>
                </a:solidFill>
                <a:latin typeface="Inter Light"/>
                <a:ea typeface="Inter Light"/>
                <a:cs typeface="Inter Light"/>
                <a:sym typeface="Inter Light"/>
              </a:rPr>
              <a:t>of applications accepted for inclusion</a:t>
            </a:r>
            <a:endParaRPr b="0" i="0" sz="1800" u="none" cap="none" strike="noStrike">
              <a:solidFill>
                <a:srgbClr val="282624"/>
              </a:solidFill>
              <a:latin typeface="Inter Light"/>
              <a:ea typeface="Inter Light"/>
              <a:cs typeface="Inter Light"/>
              <a:sym typeface="Inter Light"/>
            </a:endParaRPr>
          </a:p>
        </p:txBody>
      </p:sp>
      <p:sp>
        <p:nvSpPr>
          <p:cNvPr id="528" name="Google Shape;528;p73"/>
          <p:cNvSpPr txBox="1"/>
          <p:nvPr/>
        </p:nvSpPr>
        <p:spPr>
          <a:xfrm>
            <a:off x="4502125" y="23836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Average review time </a:t>
            </a:r>
            <a:r>
              <a:rPr b="1" i="0" lang="en-GB" sz="1800" u="none" cap="none" strike="noStrike">
                <a:solidFill>
                  <a:srgbClr val="282624"/>
                </a:solidFill>
                <a:latin typeface="Inter"/>
                <a:ea typeface="Inter"/>
                <a:cs typeface="Inter"/>
                <a:sym typeface="Inter"/>
              </a:rPr>
              <a:t>under three months</a:t>
            </a:r>
            <a:endParaRPr b="1" i="0" sz="1800" u="none" cap="none" strike="noStrike">
              <a:solidFill>
                <a:srgbClr val="282624"/>
              </a:solidFill>
              <a:latin typeface="Inter"/>
              <a:ea typeface="Inter"/>
              <a:cs typeface="Inter"/>
              <a:sym typeface="Inter"/>
            </a:endParaRPr>
          </a:p>
        </p:txBody>
      </p:sp>
      <p:sp>
        <p:nvSpPr>
          <p:cNvPr id="529" name="Google Shape;529;p73"/>
          <p:cNvSpPr txBox="1"/>
          <p:nvPr/>
        </p:nvSpPr>
        <p:spPr>
          <a:xfrm>
            <a:off x="6388525" y="2383675"/>
            <a:ext cx="20292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20</a:t>
            </a:r>
            <a:r>
              <a:rPr b="0" i="0" lang="en-GB" sz="1800" u="none" cap="none" strike="noStrike">
                <a:solidFill>
                  <a:srgbClr val="282624"/>
                </a:solidFill>
                <a:latin typeface="Inter Light"/>
                <a:ea typeface="Inter Light"/>
                <a:cs typeface="Inter Light"/>
                <a:sym typeface="Inter Light"/>
              </a:rPr>
              <a:t> core staff, </a:t>
            </a:r>
            <a:r>
              <a:rPr b="1" i="0" lang="en-GB" sz="1800" u="none" cap="none" strike="noStrike">
                <a:solidFill>
                  <a:srgbClr val="282624"/>
                </a:solidFill>
                <a:latin typeface="Inter"/>
                <a:ea typeface="Inter"/>
                <a:cs typeface="Inter"/>
                <a:sym typeface="Inter"/>
              </a:rPr>
              <a:t>&gt;100</a:t>
            </a:r>
            <a:r>
              <a:rPr b="0" i="0" lang="en-GB" sz="1800" u="none" cap="none" strike="noStrike">
                <a:solidFill>
                  <a:srgbClr val="282624"/>
                </a:solidFill>
                <a:latin typeface="Inter Light"/>
                <a:ea typeface="Inter Light"/>
                <a:cs typeface="Inter Light"/>
                <a:sym typeface="Inter Light"/>
              </a:rPr>
              <a:t> volunteer associate editors &amp; </a:t>
            </a:r>
            <a:r>
              <a:rPr b="1" i="0" lang="en-GB" sz="1800" u="none" cap="none" strike="noStrike">
                <a:solidFill>
                  <a:srgbClr val="282624"/>
                </a:solidFill>
                <a:latin typeface="Inter"/>
                <a:ea typeface="Inter"/>
                <a:cs typeface="Inter"/>
                <a:sym typeface="Inter"/>
              </a:rPr>
              <a:t>21</a:t>
            </a:r>
            <a:r>
              <a:rPr b="0" i="0" lang="en-GB" sz="1800" u="none" cap="none" strike="noStrike">
                <a:solidFill>
                  <a:srgbClr val="282624"/>
                </a:solidFill>
                <a:latin typeface="Inter Light"/>
                <a:ea typeface="Inter Light"/>
                <a:cs typeface="Inter Light"/>
                <a:sym typeface="Inter Light"/>
              </a:rPr>
              <a:t> ambassadors</a:t>
            </a:r>
            <a:endParaRPr b="0" i="0" sz="1800" u="none" cap="none" strike="noStrike">
              <a:solidFill>
                <a:srgbClr val="282624"/>
              </a:solidFill>
              <a:latin typeface="Inter Light"/>
              <a:ea typeface="Inter Light"/>
              <a:cs typeface="Inter Light"/>
              <a:sym typeface="Inter Light"/>
            </a:endParaRPr>
          </a:p>
        </p:txBody>
      </p:sp>
      <p:sp>
        <p:nvSpPr>
          <p:cNvPr id="530" name="Google Shape;530;p73"/>
          <p:cNvSpPr txBox="1"/>
          <p:nvPr/>
        </p:nvSpPr>
        <p:spPr>
          <a:xfrm>
            <a:off x="729450" y="1766175"/>
            <a:ext cx="7688400" cy="5352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282624"/>
                </a:solidFill>
                <a:latin typeface="Inter"/>
                <a:ea typeface="Inter"/>
                <a:cs typeface="Inter"/>
                <a:sym typeface="Inter"/>
              </a:rPr>
              <a:t>Important data can be highlighted in bold, see examples here!</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6"/>
          <p:cNvPicPr preferRelativeResize="0"/>
          <p:nvPr/>
        </p:nvPicPr>
        <p:blipFill rotWithShape="1">
          <a:blip r:embed="rId3">
            <a:alphaModFix/>
          </a:blip>
          <a:srcRect b="34661" l="0" r="0" t="0"/>
          <a:stretch/>
        </p:blipFill>
        <p:spPr>
          <a:xfrm rot="5400000">
            <a:off x="-202250" y="338700"/>
            <a:ext cx="1166975" cy="762474"/>
          </a:xfrm>
          <a:prstGeom prst="rect">
            <a:avLst/>
          </a:prstGeom>
          <a:noFill/>
          <a:ln>
            <a:noFill/>
          </a:ln>
        </p:spPr>
      </p:pic>
      <p:pic>
        <p:nvPicPr>
          <p:cNvPr id="372" name="Google Shape;372;p56"/>
          <p:cNvPicPr preferRelativeResize="0"/>
          <p:nvPr/>
        </p:nvPicPr>
        <p:blipFill rotWithShape="1">
          <a:blip r:embed="rId4">
            <a:alphaModFix/>
          </a:blip>
          <a:srcRect b="0" l="0" r="0" t="0"/>
          <a:stretch/>
        </p:blipFill>
        <p:spPr>
          <a:xfrm>
            <a:off x="4137525" y="148199"/>
            <a:ext cx="1244675" cy="1244675"/>
          </a:xfrm>
          <a:prstGeom prst="rect">
            <a:avLst/>
          </a:prstGeom>
          <a:noFill/>
          <a:ln>
            <a:noFill/>
          </a:ln>
        </p:spPr>
      </p:pic>
      <p:pic>
        <p:nvPicPr>
          <p:cNvPr id="373" name="Google Shape;373;p56"/>
          <p:cNvPicPr preferRelativeResize="0"/>
          <p:nvPr/>
        </p:nvPicPr>
        <p:blipFill rotWithShape="1">
          <a:blip r:embed="rId5">
            <a:alphaModFix/>
          </a:blip>
          <a:srcRect b="0" l="0" r="0" t="0"/>
          <a:stretch/>
        </p:blipFill>
        <p:spPr>
          <a:xfrm>
            <a:off x="3455825" y="148188"/>
            <a:ext cx="553908" cy="1244675"/>
          </a:xfrm>
          <a:prstGeom prst="rect">
            <a:avLst/>
          </a:prstGeom>
          <a:noFill/>
          <a:ln>
            <a:noFill/>
          </a:ln>
        </p:spPr>
      </p:pic>
      <p:pic>
        <p:nvPicPr>
          <p:cNvPr id="374" name="Google Shape;374;p56"/>
          <p:cNvPicPr preferRelativeResize="0"/>
          <p:nvPr/>
        </p:nvPicPr>
        <p:blipFill rotWithShape="1">
          <a:blip r:embed="rId6">
            <a:alphaModFix/>
          </a:blip>
          <a:srcRect b="0" l="0" r="0" t="0"/>
          <a:stretch/>
        </p:blipFill>
        <p:spPr>
          <a:xfrm>
            <a:off x="914875" y="173802"/>
            <a:ext cx="1168476" cy="1168499"/>
          </a:xfrm>
          <a:prstGeom prst="rect">
            <a:avLst/>
          </a:prstGeom>
          <a:noFill/>
          <a:ln>
            <a:noFill/>
          </a:ln>
        </p:spPr>
      </p:pic>
      <p:pic>
        <p:nvPicPr>
          <p:cNvPr id="375" name="Google Shape;375;p56"/>
          <p:cNvPicPr preferRelativeResize="0"/>
          <p:nvPr/>
        </p:nvPicPr>
        <p:blipFill rotWithShape="1">
          <a:blip r:embed="rId7">
            <a:alphaModFix/>
          </a:blip>
          <a:srcRect b="0" l="0" r="0" t="0"/>
          <a:stretch/>
        </p:blipFill>
        <p:spPr>
          <a:xfrm>
            <a:off x="2083350" y="154768"/>
            <a:ext cx="1244675" cy="1231507"/>
          </a:xfrm>
          <a:prstGeom prst="rect">
            <a:avLst/>
          </a:prstGeom>
          <a:noFill/>
          <a:ln>
            <a:noFill/>
          </a:ln>
        </p:spPr>
      </p:pic>
      <p:sp>
        <p:nvSpPr>
          <p:cNvPr id="376" name="Google Shape;376;p56"/>
          <p:cNvSpPr txBox="1"/>
          <p:nvPr>
            <p:ph type="title"/>
          </p:nvPr>
        </p:nvSpPr>
        <p:spPr>
          <a:xfrm>
            <a:off x="397350" y="810150"/>
            <a:ext cx="16587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91</a:t>
            </a:r>
            <a:endParaRPr/>
          </a:p>
        </p:txBody>
      </p:sp>
      <p:sp>
        <p:nvSpPr>
          <p:cNvPr id="377" name="Google Shape;377;p56"/>
          <p:cNvSpPr txBox="1"/>
          <p:nvPr>
            <p:ph idx="1" type="body"/>
          </p:nvPr>
        </p:nvSpPr>
        <p:spPr>
          <a:xfrm>
            <a:off x="299550" y="1826250"/>
            <a:ext cx="1756500" cy="752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2300"/>
              <a:t>languages</a:t>
            </a:r>
            <a:endParaRPr sz="2300"/>
          </a:p>
        </p:txBody>
      </p:sp>
      <p:sp>
        <p:nvSpPr>
          <p:cNvPr id="378" name="Google Shape;378;p56"/>
          <p:cNvSpPr txBox="1"/>
          <p:nvPr>
            <p:ph type="title"/>
          </p:nvPr>
        </p:nvSpPr>
        <p:spPr>
          <a:xfrm>
            <a:off x="2341225" y="810150"/>
            <a:ext cx="20940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140</a:t>
            </a:r>
            <a:endParaRPr/>
          </a:p>
        </p:txBody>
      </p:sp>
      <p:sp>
        <p:nvSpPr>
          <p:cNvPr id="379" name="Google Shape;379;p56"/>
          <p:cNvSpPr txBox="1"/>
          <p:nvPr>
            <p:ph type="title"/>
          </p:nvPr>
        </p:nvSpPr>
        <p:spPr>
          <a:xfrm>
            <a:off x="5226500" y="2791350"/>
            <a:ext cx="35637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14,802</a:t>
            </a:r>
            <a:endParaRPr/>
          </a:p>
        </p:txBody>
      </p:sp>
      <p:sp>
        <p:nvSpPr>
          <p:cNvPr id="380" name="Google Shape;380;p56"/>
          <p:cNvSpPr txBox="1"/>
          <p:nvPr>
            <p:ph idx="1" type="body"/>
          </p:nvPr>
        </p:nvSpPr>
        <p:spPr>
          <a:xfrm>
            <a:off x="2466050" y="1826250"/>
            <a:ext cx="1756500" cy="752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2300"/>
              <a:t>countries</a:t>
            </a:r>
            <a:endParaRPr sz="2300"/>
          </a:p>
        </p:txBody>
      </p:sp>
      <p:sp>
        <p:nvSpPr>
          <p:cNvPr id="381" name="Google Shape;381;p56"/>
          <p:cNvSpPr txBox="1"/>
          <p:nvPr>
            <p:ph idx="1" type="body"/>
          </p:nvPr>
        </p:nvSpPr>
        <p:spPr>
          <a:xfrm>
            <a:off x="6066700" y="3835050"/>
            <a:ext cx="2515200" cy="752100"/>
          </a:xfrm>
          <a:prstGeom prst="rect">
            <a:avLst/>
          </a:prstGeom>
          <a:noFill/>
          <a:ln>
            <a:noFill/>
          </a:ln>
        </p:spPr>
        <p:txBody>
          <a:bodyPr anchorCtr="0" anchor="t" bIns="76025" lIns="76025" spcFirstLastPara="1" rIns="76025" wrap="square" tIns="76025">
            <a:noAutofit/>
          </a:bodyPr>
          <a:lstStyle/>
          <a:p>
            <a:pPr indent="0" lvl="0" marL="0" rtl="0" algn="r">
              <a:lnSpc>
                <a:spcPct val="115000"/>
              </a:lnSpc>
              <a:spcBef>
                <a:spcPts val="0"/>
              </a:spcBef>
              <a:spcAft>
                <a:spcPts val="0"/>
              </a:spcAft>
              <a:buSzPts val="1500"/>
              <a:buNone/>
            </a:pPr>
            <a:r>
              <a:rPr lang="en-GB" sz="2300"/>
              <a:t> No fee journals</a:t>
            </a:r>
            <a:endParaRPr sz="2300"/>
          </a:p>
        </p:txBody>
      </p:sp>
      <p:sp>
        <p:nvSpPr>
          <p:cNvPr id="382" name="Google Shape;382;p56"/>
          <p:cNvSpPr txBox="1"/>
          <p:nvPr>
            <p:ph idx="1" type="body"/>
          </p:nvPr>
        </p:nvSpPr>
        <p:spPr>
          <a:xfrm>
            <a:off x="6825325" y="2448050"/>
            <a:ext cx="1756500" cy="498000"/>
          </a:xfrm>
          <a:prstGeom prst="rect">
            <a:avLst/>
          </a:prstGeom>
          <a:noFill/>
          <a:ln>
            <a:noFill/>
          </a:ln>
        </p:spPr>
        <p:txBody>
          <a:bodyPr anchorCtr="0" anchor="t" bIns="76025" lIns="76025" spcFirstLastPara="1" rIns="76025" wrap="square" tIns="76025">
            <a:noAutofit/>
          </a:bodyPr>
          <a:lstStyle/>
          <a:p>
            <a:pPr indent="0" lvl="0" marL="0" rtl="0" algn="r">
              <a:lnSpc>
                <a:spcPct val="115000"/>
              </a:lnSpc>
              <a:spcBef>
                <a:spcPts val="0"/>
              </a:spcBef>
              <a:spcAft>
                <a:spcPts val="0"/>
              </a:spcAft>
              <a:buSzPts val="1500"/>
              <a:buNone/>
            </a:pPr>
            <a:r>
              <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4"/>
          <p:cNvSpPr txBox="1"/>
          <p:nvPr>
            <p:ph idx="1" type="body"/>
          </p:nvPr>
        </p:nvSpPr>
        <p:spPr>
          <a:xfrm>
            <a:off x="651450" y="1247475"/>
            <a:ext cx="7406700" cy="2710200"/>
          </a:xfrm>
          <a:prstGeom prst="rect">
            <a:avLst/>
          </a:prstGeom>
          <a:noFill/>
          <a:ln>
            <a:noFill/>
          </a:ln>
        </p:spPr>
        <p:txBody>
          <a:bodyPr anchorCtr="0" anchor="t" bIns="76025" lIns="76025" spcFirstLastPara="1" rIns="76025" wrap="square" tIns="76025">
            <a:noAutofit/>
          </a:bodyPr>
          <a:lstStyle/>
          <a:p>
            <a:pPr indent="-342900" lvl="0" marL="457200" rtl="0" algn="l">
              <a:lnSpc>
                <a:spcPct val="150000"/>
              </a:lnSpc>
              <a:spcBef>
                <a:spcPts val="0"/>
              </a:spcBef>
              <a:spcAft>
                <a:spcPts val="0"/>
              </a:spcAft>
              <a:buSzPts val="1800"/>
              <a:buChar char="●"/>
            </a:pPr>
            <a:r>
              <a:rPr lang="en-GB" sz="1800"/>
              <a:t>All journal content must be open access</a:t>
            </a:r>
            <a:endParaRPr sz="1800"/>
          </a:p>
          <a:p>
            <a:pPr indent="-342900" lvl="0" marL="457200" rtl="0" algn="l">
              <a:lnSpc>
                <a:spcPct val="150000"/>
              </a:lnSpc>
              <a:spcBef>
                <a:spcPts val="0"/>
              </a:spcBef>
              <a:spcAft>
                <a:spcPts val="0"/>
              </a:spcAft>
              <a:buSzPts val="1800"/>
              <a:buChar char="●"/>
            </a:pPr>
            <a:r>
              <a:rPr lang="en-GB" sz="1800"/>
              <a:t>Immediate access - no delay or embargo</a:t>
            </a:r>
            <a:endParaRPr sz="1800"/>
          </a:p>
          <a:p>
            <a:pPr indent="-342900" lvl="0" marL="457200" rtl="0" algn="l">
              <a:lnSpc>
                <a:spcPct val="150000"/>
              </a:lnSpc>
              <a:spcBef>
                <a:spcPts val="0"/>
              </a:spcBef>
              <a:spcAft>
                <a:spcPts val="0"/>
              </a:spcAft>
              <a:buSzPts val="1800"/>
              <a:buChar char="●"/>
            </a:pPr>
            <a:r>
              <a:rPr lang="en-GB" sz="1800"/>
              <a:t>No registration requirement</a:t>
            </a:r>
            <a:endParaRPr sz="1800"/>
          </a:p>
          <a:p>
            <a:pPr indent="-342900" lvl="0" marL="457200" rtl="0" algn="l">
              <a:lnSpc>
                <a:spcPct val="150000"/>
              </a:lnSpc>
              <a:spcBef>
                <a:spcPts val="0"/>
              </a:spcBef>
              <a:spcAft>
                <a:spcPts val="0"/>
              </a:spcAft>
              <a:buSzPts val="1800"/>
              <a:buChar char="●"/>
            </a:pPr>
            <a:r>
              <a:rPr lang="en-GB" sz="1800"/>
              <a:t>A paid-for print version is allowed</a:t>
            </a:r>
            <a:endParaRPr sz="1800"/>
          </a:p>
          <a:p>
            <a:pPr indent="-342900" lvl="0" marL="457200" rtl="0" algn="l">
              <a:lnSpc>
                <a:spcPct val="150000"/>
              </a:lnSpc>
              <a:spcBef>
                <a:spcPts val="0"/>
              </a:spcBef>
              <a:spcAft>
                <a:spcPts val="0"/>
              </a:spcAft>
              <a:buSzPts val="1800"/>
              <a:buChar char="●"/>
            </a:pPr>
            <a:r>
              <a:rPr lang="en-GB" sz="1800"/>
              <a:t>Journals must display an open access statement and adhere to DOAJ’s definition of open access</a:t>
            </a:r>
            <a:endParaRPr sz="1800"/>
          </a:p>
          <a:p>
            <a:pPr indent="0" lvl="0" marL="457200" rtl="0" algn="l">
              <a:lnSpc>
                <a:spcPct val="115000"/>
              </a:lnSpc>
              <a:spcBef>
                <a:spcPts val="0"/>
              </a:spcBef>
              <a:spcAft>
                <a:spcPts val="0"/>
              </a:spcAft>
              <a:buSzPts val="1500"/>
              <a:buNone/>
            </a:pPr>
            <a:r>
              <a:t/>
            </a:r>
            <a:endParaRPr sz="1400"/>
          </a:p>
        </p:txBody>
      </p:sp>
      <p:sp>
        <p:nvSpPr>
          <p:cNvPr id="536" name="Google Shape;536;p74"/>
          <p:cNvSpPr txBox="1"/>
          <p:nvPr>
            <p:ph type="title"/>
          </p:nvPr>
        </p:nvSpPr>
        <p:spPr>
          <a:xfrm>
            <a:off x="651600" y="379350"/>
            <a:ext cx="59421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Making a text slide more interesting</a:t>
            </a:r>
            <a:endParaRPr/>
          </a:p>
        </p:txBody>
      </p:sp>
      <p:pic>
        <p:nvPicPr>
          <p:cNvPr id="537" name="Google Shape;537;p74"/>
          <p:cNvPicPr preferRelativeResize="0"/>
          <p:nvPr/>
        </p:nvPicPr>
        <p:blipFill rotWithShape="1">
          <a:blip r:embed="rId3">
            <a:alphaModFix/>
          </a:blip>
          <a:srcRect b="0" l="0" r="0" t="0"/>
          <a:stretch/>
        </p:blipFill>
        <p:spPr>
          <a:xfrm>
            <a:off x="7416546" y="403471"/>
            <a:ext cx="1292950" cy="1279250"/>
          </a:xfrm>
          <a:prstGeom prst="rect">
            <a:avLst/>
          </a:prstGeom>
          <a:noFill/>
          <a:ln>
            <a:noFill/>
          </a:ln>
        </p:spPr>
      </p:pic>
      <p:pic>
        <p:nvPicPr>
          <p:cNvPr id="538" name="Google Shape;538;p74"/>
          <p:cNvPicPr preferRelativeResize="0"/>
          <p:nvPr/>
        </p:nvPicPr>
        <p:blipFill rotWithShape="1">
          <a:blip r:embed="rId4">
            <a:alphaModFix/>
          </a:blip>
          <a:srcRect b="0" l="0" r="0" t="0"/>
          <a:stretch/>
        </p:blipFill>
        <p:spPr>
          <a:xfrm>
            <a:off x="7059744" y="1143144"/>
            <a:ext cx="968300" cy="968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5"/>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1600"/>
              </a:spcAft>
              <a:buSzPts val="5000"/>
              <a:buNone/>
            </a:pPr>
            <a:r>
              <a:rPr lang="en-GB"/>
              <a:t>This slide can be used to introduce a new topic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6"/>
          <p:cNvSpPr txBox="1"/>
          <p:nvPr>
            <p:ph idx="1" type="body"/>
          </p:nvPr>
        </p:nvSpPr>
        <p:spPr>
          <a:xfrm>
            <a:off x="1550675" y="1882875"/>
            <a:ext cx="6445800" cy="1034400"/>
          </a:xfrm>
          <a:prstGeom prst="rect">
            <a:avLst/>
          </a:prstGeom>
          <a:noFill/>
          <a:ln>
            <a:noFill/>
          </a:ln>
        </p:spPr>
        <p:txBody>
          <a:bodyPr anchorCtr="0" anchor="t" bIns="76025" lIns="76025" spcFirstLastPara="1" rIns="76025" wrap="square" tIns="76025">
            <a:noAutofit/>
          </a:bodyPr>
          <a:lstStyle/>
          <a:p>
            <a:pPr indent="0" lvl="0" marL="0" rtl="0" algn="ctr">
              <a:lnSpc>
                <a:spcPct val="115000"/>
              </a:lnSpc>
              <a:spcBef>
                <a:spcPts val="0"/>
              </a:spcBef>
              <a:spcAft>
                <a:spcPts val="0"/>
              </a:spcAft>
              <a:buSzPts val="1500"/>
              <a:buNone/>
            </a:pPr>
            <a:r>
              <a:rPr lang="en-GB" sz="2400"/>
              <a:t>This is a good way of adding a quote that you want to stand out.</a:t>
            </a:r>
            <a:endParaRPr sz="2400"/>
          </a:p>
        </p:txBody>
      </p:sp>
      <p:sp>
        <p:nvSpPr>
          <p:cNvPr id="549" name="Google Shape;549;p76"/>
          <p:cNvSpPr txBox="1"/>
          <p:nvPr/>
        </p:nvSpPr>
        <p:spPr>
          <a:xfrm>
            <a:off x="1150625" y="1293313"/>
            <a:ext cx="6147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
        <p:nvSpPr>
          <p:cNvPr id="550" name="Google Shape;550;p76"/>
          <p:cNvSpPr txBox="1"/>
          <p:nvPr/>
        </p:nvSpPr>
        <p:spPr>
          <a:xfrm>
            <a:off x="6319925" y="2098213"/>
            <a:ext cx="7740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
        <p:nvSpPr>
          <p:cNvPr id="551" name="Google Shape;551;p76"/>
          <p:cNvSpPr txBox="1"/>
          <p:nvPr/>
        </p:nvSpPr>
        <p:spPr>
          <a:xfrm>
            <a:off x="5313450" y="4350450"/>
            <a:ext cx="367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Light"/>
                <a:ea typeface="Inter Light"/>
                <a:cs typeface="Inter Light"/>
                <a:sym typeface="Inter Light"/>
              </a:rPr>
              <a:t>Remember to also include your source</a:t>
            </a:r>
            <a:endParaRPr b="0" i="0" sz="1400" u="none" cap="none" strike="noStrike">
              <a:solidFill>
                <a:srgbClr val="000000"/>
              </a:solidFill>
              <a:latin typeface="Inter Light"/>
              <a:ea typeface="Inter Light"/>
              <a:cs typeface="Inter Light"/>
              <a:sym typeface="Inter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77"/>
          <p:cNvPicPr preferRelativeResize="0"/>
          <p:nvPr/>
        </p:nvPicPr>
        <p:blipFill rotWithShape="1">
          <a:blip r:embed="rId3">
            <a:alphaModFix/>
          </a:blip>
          <a:srcRect b="2222" l="0" r="0" t="13913"/>
          <a:stretch/>
        </p:blipFill>
        <p:spPr>
          <a:xfrm>
            <a:off x="5055182" y="0"/>
            <a:ext cx="4088818" cy="5143500"/>
          </a:xfrm>
          <a:prstGeom prst="rect">
            <a:avLst/>
          </a:prstGeom>
          <a:noFill/>
          <a:ln>
            <a:noFill/>
          </a:ln>
        </p:spPr>
      </p:pic>
      <p:sp>
        <p:nvSpPr>
          <p:cNvPr id="557" name="Google Shape;557;p77"/>
          <p:cNvSpPr/>
          <p:nvPr/>
        </p:nvSpPr>
        <p:spPr>
          <a:xfrm>
            <a:off x="1760000" y="657025"/>
            <a:ext cx="3842700" cy="3083100"/>
          </a:xfrm>
          <a:prstGeom prst="wedgeEllipseCallout">
            <a:avLst>
              <a:gd fmla="val 41261" name="adj1"/>
              <a:gd fmla="val 44270"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7"/>
          <p:cNvSpPr txBox="1"/>
          <p:nvPr>
            <p:ph idx="4294967295" type="title"/>
          </p:nvPr>
        </p:nvSpPr>
        <p:spPr>
          <a:xfrm>
            <a:off x="1675250" y="1897825"/>
            <a:ext cx="4012200" cy="601500"/>
          </a:xfrm>
          <a:prstGeom prst="rect">
            <a:avLst/>
          </a:prstGeom>
          <a:noFill/>
          <a:ln>
            <a:noFill/>
          </a:ln>
        </p:spPr>
        <p:txBody>
          <a:bodyPr anchorCtr="0" anchor="t" bIns="76025" lIns="76025" spcFirstLastPara="1" rIns="76025" wrap="square" tIns="76025">
            <a:noAutofit/>
          </a:bodyPr>
          <a:lstStyle/>
          <a:p>
            <a:pPr indent="0" lvl="0" marL="0" marR="0" rtl="0" algn="ctr">
              <a:lnSpc>
                <a:spcPct val="100000"/>
              </a:lnSpc>
              <a:spcBef>
                <a:spcPts val="0"/>
              </a:spcBef>
              <a:spcAft>
                <a:spcPts val="0"/>
              </a:spcAft>
              <a:buClr>
                <a:schemeClr val="dk1"/>
              </a:buClr>
              <a:buSzPts val="2200"/>
              <a:buFont typeface="Arial"/>
              <a:buNone/>
            </a:pPr>
            <a:r>
              <a:rPr b="0" i="0" lang="en-GB" sz="2400" u="none" cap="none" strike="noStrike">
                <a:solidFill>
                  <a:srgbClr val="000000"/>
                </a:solidFill>
                <a:latin typeface="Inter Light"/>
                <a:ea typeface="Inter Light"/>
                <a:cs typeface="Inter Light"/>
                <a:sym typeface="Inter Light"/>
              </a:rPr>
              <a:t>Cool, and DOAJ is </a:t>
            </a:r>
            <a:r>
              <a:rPr lang="en-GB" sz="2400">
                <a:latin typeface="Inter Light"/>
                <a:ea typeface="Inter Light"/>
                <a:cs typeface="Inter Light"/>
                <a:sym typeface="Inter Light"/>
              </a:rPr>
              <a:t>open</a:t>
            </a:r>
            <a:r>
              <a:rPr b="0" i="0" lang="en-GB" sz="2400" u="none" cap="none" strike="noStrike">
                <a:solidFill>
                  <a:srgbClr val="000000"/>
                </a:solidFill>
                <a:latin typeface="Inter Light"/>
                <a:ea typeface="Inter Light"/>
                <a:cs typeface="Inter Light"/>
                <a:sym typeface="Inter Light"/>
              </a:rPr>
              <a:t>!</a:t>
            </a:r>
            <a:endParaRPr b="0" i="0" sz="2400" u="none" cap="none" strike="noStrike">
              <a:solidFill>
                <a:srgbClr val="000000"/>
              </a:solidFill>
              <a:latin typeface="Inter Light"/>
              <a:ea typeface="Inter Light"/>
              <a:cs typeface="Inter Light"/>
              <a:sym typeface="Inter Light"/>
            </a:endParaRPr>
          </a:p>
        </p:txBody>
      </p:sp>
      <p:sp>
        <p:nvSpPr>
          <p:cNvPr id="559" name="Google Shape;559;p77"/>
          <p:cNvSpPr txBox="1"/>
          <p:nvPr>
            <p:ph idx="4294967295" type="body"/>
          </p:nvPr>
        </p:nvSpPr>
        <p:spPr>
          <a:xfrm>
            <a:off x="76200" y="4776300"/>
            <a:ext cx="2433600" cy="2910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500"/>
              <a:buFont typeface="Arial"/>
              <a:buNone/>
            </a:pPr>
            <a:r>
              <a:rPr b="0" i="0" lang="en-GB" sz="800" u="none" cap="none" strike="noStrike">
                <a:solidFill>
                  <a:srgbClr val="000000"/>
                </a:solidFill>
                <a:latin typeface="Arial"/>
                <a:ea typeface="Arial"/>
                <a:cs typeface="Arial"/>
                <a:sym typeface="Arial"/>
              </a:rPr>
              <a:t>Image by Alan King (CC 0)</a:t>
            </a:r>
            <a:endParaRPr b="0" i="0" sz="800" u="none" cap="none" strike="noStrike">
              <a:solidFill>
                <a:srgbClr val="000000"/>
              </a:solidFill>
              <a:latin typeface="Arial"/>
              <a:ea typeface="Arial"/>
              <a:cs typeface="Arial"/>
              <a:sym typeface="Arial"/>
            </a:endParaRPr>
          </a:p>
        </p:txBody>
      </p:sp>
      <p:sp>
        <p:nvSpPr>
          <p:cNvPr id="560" name="Google Shape;560;p77"/>
          <p:cNvSpPr txBox="1"/>
          <p:nvPr/>
        </p:nvSpPr>
        <p:spPr>
          <a:xfrm>
            <a:off x="171450" y="41425"/>
            <a:ext cx="18516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Light"/>
                <a:ea typeface="Inter Light"/>
                <a:cs typeface="Inter Light"/>
                <a:sym typeface="Inter Light"/>
              </a:rPr>
              <a:t>You can play around with images and shapes, but make sure to use the branded colours (like the grey here), and keep the slides clean and tidy.</a:t>
            </a:r>
            <a:endParaRPr b="0" i="0" sz="1400" u="none" cap="none" strike="noStrike">
              <a:solidFill>
                <a:srgbClr val="000000"/>
              </a:solidFill>
              <a:latin typeface="Inter Light"/>
              <a:ea typeface="Inter Light"/>
              <a:cs typeface="Inter Light"/>
              <a:sym typeface="Inter Light"/>
            </a:endParaRPr>
          </a:p>
        </p:txBody>
      </p:sp>
      <p:sp>
        <p:nvSpPr>
          <p:cNvPr id="561" name="Google Shape;561;p77"/>
          <p:cNvSpPr txBox="1"/>
          <p:nvPr/>
        </p:nvSpPr>
        <p:spPr>
          <a:xfrm>
            <a:off x="171450" y="3950400"/>
            <a:ext cx="3842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Light"/>
                <a:ea typeface="Inter Light"/>
                <a:cs typeface="Inter Light"/>
                <a:sym typeface="Inter Light"/>
              </a:rPr>
              <a:t>Always remember to credit the owner of the image, even if it is a CC 0</a:t>
            </a:r>
            <a:endParaRPr b="0" i="0" sz="1400" u="none" cap="none" strike="noStrike">
              <a:solidFill>
                <a:srgbClr val="000000"/>
              </a:solidFill>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8"/>
          <p:cNvSpPr txBox="1"/>
          <p:nvPr>
            <p:ph type="title"/>
          </p:nvPr>
        </p:nvSpPr>
        <p:spPr>
          <a:xfrm>
            <a:off x="577050" y="733950"/>
            <a:ext cx="76884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sz="6900">
                <a:latin typeface="Spectral"/>
                <a:ea typeface="Spectral"/>
                <a:cs typeface="Spectral"/>
                <a:sym typeface="Spectral"/>
              </a:rPr>
              <a:t>A-ha moment</a:t>
            </a:r>
            <a:endParaRPr sz="6900">
              <a:latin typeface="Spectral"/>
              <a:ea typeface="Spectral"/>
              <a:cs typeface="Spectral"/>
              <a:sym typeface="Spectral"/>
            </a:endParaRPr>
          </a:p>
        </p:txBody>
      </p:sp>
      <p:sp>
        <p:nvSpPr>
          <p:cNvPr id="567" name="Google Shape;567;p78"/>
          <p:cNvSpPr txBox="1"/>
          <p:nvPr>
            <p:ph idx="1" type="body"/>
          </p:nvPr>
        </p:nvSpPr>
        <p:spPr>
          <a:xfrm>
            <a:off x="653250" y="2196700"/>
            <a:ext cx="5659200" cy="15804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lang="en-GB" sz="1800"/>
              <a:t>Supporting DOAJ can be a complex decision making process in many institutions. </a:t>
            </a:r>
            <a:endParaRPr sz="1700"/>
          </a:p>
        </p:txBody>
      </p:sp>
      <p:sp>
        <p:nvSpPr>
          <p:cNvPr id="568" name="Google Shape;568;p78"/>
          <p:cNvSpPr txBox="1"/>
          <p:nvPr/>
        </p:nvSpPr>
        <p:spPr>
          <a:xfrm>
            <a:off x="198343" y="1978638"/>
            <a:ext cx="614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en-GB" sz="7200" u="none" cap="none" strike="noStrike">
                <a:solidFill>
                  <a:schemeClr val="accent1"/>
                </a:solidFill>
                <a:latin typeface="Arial"/>
                <a:ea typeface="Arial"/>
                <a:cs typeface="Arial"/>
                <a:sym typeface="Arial"/>
              </a:rPr>
              <a:t>“</a:t>
            </a:r>
            <a:endParaRPr b="0" i="0" sz="7200" u="none" cap="none" strike="noStrike">
              <a:solidFill>
                <a:schemeClr val="accent1"/>
              </a:solidFill>
              <a:latin typeface="Arial"/>
              <a:ea typeface="Arial"/>
              <a:cs typeface="Arial"/>
              <a:sym typeface="Arial"/>
            </a:endParaRPr>
          </a:p>
        </p:txBody>
      </p:sp>
      <p:sp>
        <p:nvSpPr>
          <p:cNvPr id="569" name="Google Shape;569;p78"/>
          <p:cNvSpPr txBox="1"/>
          <p:nvPr/>
        </p:nvSpPr>
        <p:spPr>
          <a:xfrm>
            <a:off x="4492493" y="2484088"/>
            <a:ext cx="774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en-GB" sz="7200" u="none" cap="none" strike="noStrike">
                <a:solidFill>
                  <a:schemeClr val="accent1"/>
                </a:solidFill>
                <a:latin typeface="Arial"/>
                <a:ea typeface="Arial"/>
                <a:cs typeface="Arial"/>
                <a:sym typeface="Arial"/>
              </a:rPr>
              <a:t>”</a:t>
            </a:r>
            <a:endParaRPr b="0" i="0" sz="7200" u="none" cap="none" strike="noStrike">
              <a:solidFill>
                <a:schemeClr val="accent1"/>
              </a:solidFill>
              <a:latin typeface="Arial"/>
              <a:ea typeface="Arial"/>
              <a:cs typeface="Arial"/>
              <a:sym typeface="Arial"/>
            </a:endParaRPr>
          </a:p>
        </p:txBody>
      </p:sp>
      <p:pic>
        <p:nvPicPr>
          <p:cNvPr id="570" name="Google Shape;570;p78"/>
          <p:cNvPicPr preferRelativeResize="0"/>
          <p:nvPr/>
        </p:nvPicPr>
        <p:blipFill rotWithShape="1">
          <a:blip r:embed="rId3">
            <a:alphaModFix/>
          </a:blip>
          <a:srcRect b="7165" l="0" r="0" t="0"/>
          <a:stretch/>
        </p:blipFill>
        <p:spPr>
          <a:xfrm>
            <a:off x="6425425" y="1770025"/>
            <a:ext cx="2590449" cy="3106099"/>
          </a:xfrm>
          <a:prstGeom prst="rect">
            <a:avLst/>
          </a:prstGeom>
          <a:noFill/>
          <a:ln>
            <a:noFill/>
          </a:ln>
        </p:spPr>
      </p:pic>
      <p:sp>
        <p:nvSpPr>
          <p:cNvPr id="571" name="Google Shape;571;p78"/>
          <p:cNvSpPr txBox="1"/>
          <p:nvPr>
            <p:ph idx="1" type="body"/>
          </p:nvPr>
        </p:nvSpPr>
        <p:spPr>
          <a:xfrm>
            <a:off x="6634200" y="4776300"/>
            <a:ext cx="2433600" cy="291000"/>
          </a:xfrm>
          <a:prstGeom prst="rect">
            <a:avLst/>
          </a:prstGeom>
          <a:noFill/>
          <a:ln>
            <a:noFill/>
          </a:ln>
        </p:spPr>
        <p:txBody>
          <a:bodyPr anchorCtr="0" anchor="t" bIns="76025" lIns="76025" spcFirstLastPara="1" rIns="76025" wrap="square" tIns="76025">
            <a:noAutofit/>
          </a:bodyPr>
          <a:lstStyle/>
          <a:p>
            <a:pPr indent="0" lvl="0" marL="0" rtl="0" algn="r">
              <a:lnSpc>
                <a:spcPct val="100000"/>
              </a:lnSpc>
              <a:spcBef>
                <a:spcPts val="0"/>
              </a:spcBef>
              <a:spcAft>
                <a:spcPts val="0"/>
              </a:spcAft>
              <a:buSzPts val="1500"/>
              <a:buNone/>
            </a:pPr>
            <a:r>
              <a:rPr lang="en-GB" sz="800"/>
              <a:t>Illustration by Manfred Steger (CC 0)</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9"/>
          <p:cNvSpPr/>
          <p:nvPr/>
        </p:nvSpPr>
        <p:spPr>
          <a:xfrm>
            <a:off x="308625" y="0"/>
            <a:ext cx="1234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577" name="Google Shape;577;p79"/>
          <p:cNvSpPr/>
          <p:nvPr/>
        </p:nvSpPr>
        <p:spPr>
          <a:xfrm>
            <a:off x="0" y="0"/>
            <a:ext cx="845700" cy="5143500"/>
          </a:xfrm>
          <a:prstGeom prst="rect">
            <a:avLst/>
          </a:prstGeom>
          <a:solidFill>
            <a:srgbClr val="FA9A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578" name="Google Shape;578;p79"/>
          <p:cNvSpPr/>
          <p:nvPr/>
        </p:nvSpPr>
        <p:spPr>
          <a:xfrm>
            <a:off x="8115300" y="2183125"/>
            <a:ext cx="1028700" cy="2960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579" name="Google Shape;579;p79"/>
          <p:cNvPicPr preferRelativeResize="0"/>
          <p:nvPr/>
        </p:nvPicPr>
        <p:blipFill rotWithShape="1">
          <a:blip r:embed="rId3">
            <a:alphaModFix/>
          </a:blip>
          <a:srcRect b="0" l="0" r="0" t="0"/>
          <a:stretch/>
        </p:blipFill>
        <p:spPr>
          <a:xfrm>
            <a:off x="7822025" y="982975"/>
            <a:ext cx="755000" cy="4069074"/>
          </a:xfrm>
          <a:prstGeom prst="rect">
            <a:avLst/>
          </a:prstGeom>
          <a:noFill/>
          <a:ln>
            <a:noFill/>
          </a:ln>
        </p:spPr>
      </p:pic>
      <p:sp>
        <p:nvSpPr>
          <p:cNvPr id="580" name="Google Shape;580;p79"/>
          <p:cNvSpPr txBox="1"/>
          <p:nvPr>
            <p:ph idx="4294967295" type="title"/>
          </p:nvPr>
        </p:nvSpPr>
        <p:spPr>
          <a:xfrm>
            <a:off x="1735300" y="447775"/>
            <a:ext cx="56256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Example slide</a:t>
            </a:r>
            <a:endParaRPr/>
          </a:p>
        </p:txBody>
      </p:sp>
      <p:sp>
        <p:nvSpPr>
          <p:cNvPr id="581" name="Google Shape;581;p79"/>
          <p:cNvSpPr txBox="1"/>
          <p:nvPr/>
        </p:nvSpPr>
        <p:spPr>
          <a:xfrm>
            <a:off x="1897375" y="1440175"/>
            <a:ext cx="3509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Inter Light"/>
              <a:ea typeface="Inter Light"/>
              <a:cs typeface="Inter Light"/>
              <a:sym typeface="Inter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0"/>
          <p:cNvSpPr/>
          <p:nvPr/>
        </p:nvSpPr>
        <p:spPr>
          <a:xfrm>
            <a:off x="0" y="4343400"/>
            <a:ext cx="9167100" cy="800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587" name="Google Shape;587;p80"/>
          <p:cNvPicPr preferRelativeResize="0"/>
          <p:nvPr/>
        </p:nvPicPr>
        <p:blipFill rotWithShape="1">
          <a:blip r:embed="rId3">
            <a:alphaModFix/>
          </a:blip>
          <a:srcRect b="0" l="15045" r="0" t="0"/>
          <a:stretch/>
        </p:blipFill>
        <p:spPr>
          <a:xfrm>
            <a:off x="0" y="1310900"/>
            <a:ext cx="2583601" cy="3032500"/>
          </a:xfrm>
          <a:prstGeom prst="rect">
            <a:avLst/>
          </a:prstGeom>
          <a:noFill/>
          <a:ln>
            <a:noFill/>
          </a:ln>
        </p:spPr>
      </p:pic>
      <p:sp>
        <p:nvSpPr>
          <p:cNvPr id="588" name="Google Shape;588;p80"/>
          <p:cNvSpPr txBox="1"/>
          <p:nvPr/>
        </p:nvSpPr>
        <p:spPr>
          <a:xfrm>
            <a:off x="1577350" y="2430475"/>
            <a:ext cx="5017800" cy="94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Text can go here</a:t>
            </a:r>
            <a:endParaRPr b="0" i="0" sz="1500" u="none" cap="none" strike="noStrike">
              <a:solidFill>
                <a:schemeClr val="dk1"/>
              </a:solidFill>
              <a:latin typeface="Inter Light"/>
              <a:ea typeface="Inter Light"/>
              <a:cs typeface="Inter Light"/>
              <a:sym typeface="Inter Light"/>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Where you can explain some key points</a:t>
            </a:r>
            <a:endParaRPr b="0" i="0" sz="1500" u="none" cap="none" strike="noStrike">
              <a:solidFill>
                <a:schemeClr val="dk1"/>
              </a:solidFill>
              <a:latin typeface="Inter Light"/>
              <a:ea typeface="Inter Light"/>
              <a:cs typeface="Inter Light"/>
              <a:sym typeface="Inter Light"/>
            </a:endParaRPr>
          </a:p>
        </p:txBody>
      </p:sp>
      <p:pic>
        <p:nvPicPr>
          <p:cNvPr id="589" name="Google Shape;589;p80"/>
          <p:cNvPicPr preferRelativeResize="0"/>
          <p:nvPr/>
        </p:nvPicPr>
        <p:blipFill rotWithShape="1">
          <a:blip r:embed="rId4">
            <a:alphaModFix/>
          </a:blip>
          <a:srcRect b="0" l="0" r="16590" t="11355"/>
          <a:stretch/>
        </p:blipFill>
        <p:spPr>
          <a:xfrm>
            <a:off x="7362650" y="0"/>
            <a:ext cx="1781351" cy="1887750"/>
          </a:xfrm>
          <a:prstGeom prst="rect">
            <a:avLst/>
          </a:prstGeom>
          <a:noFill/>
          <a:ln>
            <a:noFill/>
          </a:ln>
        </p:spPr>
      </p:pic>
      <p:pic>
        <p:nvPicPr>
          <p:cNvPr id="590" name="Google Shape;590;p80"/>
          <p:cNvPicPr preferRelativeResize="0"/>
          <p:nvPr/>
        </p:nvPicPr>
        <p:blipFill rotWithShape="1">
          <a:blip r:embed="rId5">
            <a:alphaModFix/>
          </a:blip>
          <a:srcRect b="0" l="0" r="0" t="0"/>
          <a:stretch/>
        </p:blipFill>
        <p:spPr>
          <a:xfrm>
            <a:off x="1" y="-8"/>
            <a:ext cx="1509251" cy="1511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1"/>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596" name="Google Shape;596;p81"/>
          <p:cNvPicPr preferRelativeResize="0"/>
          <p:nvPr/>
        </p:nvPicPr>
        <p:blipFill rotWithShape="1">
          <a:blip r:embed="rId3">
            <a:alphaModFix/>
          </a:blip>
          <a:srcRect b="0" l="0" r="0" t="0"/>
          <a:stretch/>
        </p:blipFill>
        <p:spPr>
          <a:xfrm>
            <a:off x="725675" y="1332250"/>
            <a:ext cx="543600" cy="1085613"/>
          </a:xfrm>
          <a:prstGeom prst="rect">
            <a:avLst/>
          </a:prstGeom>
          <a:noFill/>
          <a:ln>
            <a:noFill/>
          </a:ln>
        </p:spPr>
      </p:pic>
      <p:pic>
        <p:nvPicPr>
          <p:cNvPr id="597" name="Google Shape;597;p81"/>
          <p:cNvPicPr preferRelativeResize="0"/>
          <p:nvPr/>
        </p:nvPicPr>
        <p:blipFill rotWithShape="1">
          <a:blip r:embed="rId4">
            <a:alphaModFix/>
          </a:blip>
          <a:srcRect b="0" l="0" r="0" t="0"/>
          <a:stretch/>
        </p:blipFill>
        <p:spPr>
          <a:xfrm>
            <a:off x="697675" y="3018051"/>
            <a:ext cx="543591" cy="1085551"/>
          </a:xfrm>
          <a:prstGeom prst="rect">
            <a:avLst/>
          </a:prstGeom>
          <a:noFill/>
          <a:ln>
            <a:noFill/>
          </a:ln>
        </p:spPr>
      </p:pic>
      <p:pic>
        <p:nvPicPr>
          <p:cNvPr id="598" name="Google Shape;598;p81"/>
          <p:cNvPicPr preferRelativeResize="0"/>
          <p:nvPr/>
        </p:nvPicPr>
        <p:blipFill rotWithShape="1">
          <a:blip r:embed="rId5">
            <a:alphaModFix/>
          </a:blip>
          <a:srcRect b="0" l="0" r="0" t="0"/>
          <a:stretch/>
        </p:blipFill>
        <p:spPr>
          <a:xfrm>
            <a:off x="1519875" y="1304263"/>
            <a:ext cx="965175" cy="962449"/>
          </a:xfrm>
          <a:prstGeom prst="rect">
            <a:avLst/>
          </a:prstGeom>
          <a:noFill/>
          <a:ln>
            <a:noFill/>
          </a:ln>
        </p:spPr>
      </p:pic>
      <p:pic>
        <p:nvPicPr>
          <p:cNvPr id="599" name="Google Shape;599;p81"/>
          <p:cNvPicPr preferRelativeResize="0"/>
          <p:nvPr/>
        </p:nvPicPr>
        <p:blipFill rotWithShape="1">
          <a:blip r:embed="rId6">
            <a:alphaModFix/>
          </a:blip>
          <a:srcRect b="0" l="0" r="0" t="0"/>
          <a:stretch/>
        </p:blipFill>
        <p:spPr>
          <a:xfrm>
            <a:off x="1460300" y="3057674"/>
            <a:ext cx="1009175" cy="1006301"/>
          </a:xfrm>
          <a:prstGeom prst="rect">
            <a:avLst/>
          </a:prstGeom>
          <a:noFill/>
          <a:ln>
            <a:noFill/>
          </a:ln>
        </p:spPr>
      </p:pic>
      <p:pic>
        <p:nvPicPr>
          <p:cNvPr id="600" name="Google Shape;600;p81"/>
          <p:cNvPicPr preferRelativeResize="0"/>
          <p:nvPr/>
        </p:nvPicPr>
        <p:blipFill rotWithShape="1">
          <a:blip r:embed="rId7">
            <a:alphaModFix/>
          </a:blip>
          <a:srcRect b="0" l="0" r="0" t="0"/>
          <a:stretch/>
        </p:blipFill>
        <p:spPr>
          <a:xfrm>
            <a:off x="2688500" y="1304268"/>
            <a:ext cx="965175" cy="962423"/>
          </a:xfrm>
          <a:prstGeom prst="rect">
            <a:avLst/>
          </a:prstGeom>
          <a:noFill/>
          <a:ln>
            <a:noFill/>
          </a:ln>
        </p:spPr>
      </p:pic>
      <p:pic>
        <p:nvPicPr>
          <p:cNvPr id="601" name="Google Shape;601;p81"/>
          <p:cNvPicPr preferRelativeResize="0"/>
          <p:nvPr/>
        </p:nvPicPr>
        <p:blipFill rotWithShape="1">
          <a:blip r:embed="rId8">
            <a:alphaModFix/>
          </a:blip>
          <a:srcRect b="0" l="0" r="0" t="0"/>
          <a:stretch/>
        </p:blipFill>
        <p:spPr>
          <a:xfrm>
            <a:off x="2630625" y="3050761"/>
            <a:ext cx="1023049" cy="1020132"/>
          </a:xfrm>
          <a:prstGeom prst="rect">
            <a:avLst/>
          </a:prstGeom>
          <a:noFill/>
          <a:ln>
            <a:noFill/>
          </a:ln>
        </p:spPr>
      </p:pic>
      <p:pic>
        <p:nvPicPr>
          <p:cNvPr id="602" name="Google Shape;602;p81"/>
          <p:cNvPicPr preferRelativeResize="0"/>
          <p:nvPr/>
        </p:nvPicPr>
        <p:blipFill rotWithShape="1">
          <a:blip r:embed="rId9">
            <a:alphaModFix/>
          </a:blip>
          <a:srcRect b="0" l="0" r="0" t="0"/>
          <a:stretch/>
        </p:blipFill>
        <p:spPr>
          <a:xfrm>
            <a:off x="3766850" y="3078918"/>
            <a:ext cx="965175" cy="963807"/>
          </a:xfrm>
          <a:prstGeom prst="rect">
            <a:avLst/>
          </a:prstGeom>
          <a:noFill/>
          <a:ln>
            <a:noFill/>
          </a:ln>
        </p:spPr>
      </p:pic>
      <p:pic>
        <p:nvPicPr>
          <p:cNvPr id="603" name="Google Shape;603;p81"/>
          <p:cNvPicPr preferRelativeResize="0"/>
          <p:nvPr/>
        </p:nvPicPr>
        <p:blipFill rotWithShape="1">
          <a:blip r:embed="rId10">
            <a:alphaModFix/>
          </a:blip>
          <a:srcRect b="0" l="0" r="0" t="0"/>
          <a:stretch/>
        </p:blipFill>
        <p:spPr>
          <a:xfrm>
            <a:off x="3766849" y="1303569"/>
            <a:ext cx="965175" cy="963831"/>
          </a:xfrm>
          <a:prstGeom prst="rect">
            <a:avLst/>
          </a:prstGeom>
          <a:noFill/>
          <a:ln>
            <a:noFill/>
          </a:ln>
        </p:spPr>
      </p:pic>
      <p:pic>
        <p:nvPicPr>
          <p:cNvPr id="604" name="Google Shape;604;p81"/>
          <p:cNvPicPr preferRelativeResize="0"/>
          <p:nvPr/>
        </p:nvPicPr>
        <p:blipFill rotWithShape="1">
          <a:blip r:embed="rId10">
            <a:alphaModFix/>
          </a:blip>
          <a:srcRect b="0" l="0" r="0" t="0"/>
          <a:stretch/>
        </p:blipFill>
        <p:spPr>
          <a:xfrm rot="5400000">
            <a:off x="4986299" y="1303569"/>
            <a:ext cx="965175" cy="963831"/>
          </a:xfrm>
          <a:prstGeom prst="rect">
            <a:avLst/>
          </a:prstGeom>
          <a:noFill/>
          <a:ln>
            <a:noFill/>
          </a:ln>
        </p:spPr>
      </p:pic>
      <p:pic>
        <p:nvPicPr>
          <p:cNvPr id="605" name="Google Shape;605;p81"/>
          <p:cNvPicPr preferRelativeResize="0"/>
          <p:nvPr/>
        </p:nvPicPr>
        <p:blipFill rotWithShape="1">
          <a:blip r:embed="rId9">
            <a:alphaModFix/>
          </a:blip>
          <a:srcRect b="0" l="0" r="0" t="0"/>
          <a:stretch/>
        </p:blipFill>
        <p:spPr>
          <a:xfrm rot="5400000">
            <a:off x="4986300" y="3018743"/>
            <a:ext cx="965175" cy="963807"/>
          </a:xfrm>
          <a:prstGeom prst="rect">
            <a:avLst/>
          </a:prstGeom>
          <a:noFill/>
          <a:ln>
            <a:noFill/>
          </a:ln>
        </p:spPr>
      </p:pic>
      <p:pic>
        <p:nvPicPr>
          <p:cNvPr id="606" name="Google Shape;606;p81"/>
          <p:cNvPicPr preferRelativeResize="0"/>
          <p:nvPr/>
        </p:nvPicPr>
        <p:blipFill rotWithShape="1">
          <a:blip r:embed="rId11">
            <a:alphaModFix/>
          </a:blip>
          <a:srcRect b="0" l="0" r="0" t="0"/>
          <a:stretch/>
        </p:blipFill>
        <p:spPr>
          <a:xfrm>
            <a:off x="7516325" y="3036468"/>
            <a:ext cx="929650" cy="928333"/>
          </a:xfrm>
          <a:prstGeom prst="rect">
            <a:avLst/>
          </a:prstGeom>
          <a:noFill/>
          <a:ln>
            <a:noFill/>
          </a:ln>
        </p:spPr>
      </p:pic>
      <p:pic>
        <p:nvPicPr>
          <p:cNvPr id="607" name="Google Shape;607;p81"/>
          <p:cNvPicPr preferRelativeResize="0"/>
          <p:nvPr/>
        </p:nvPicPr>
        <p:blipFill rotWithShape="1">
          <a:blip r:embed="rId12">
            <a:alphaModFix/>
          </a:blip>
          <a:srcRect b="0" l="0" r="0" t="0"/>
          <a:stretch/>
        </p:blipFill>
        <p:spPr>
          <a:xfrm>
            <a:off x="7516323" y="1393830"/>
            <a:ext cx="963825" cy="962470"/>
          </a:xfrm>
          <a:prstGeom prst="rect">
            <a:avLst/>
          </a:prstGeom>
          <a:noFill/>
          <a:ln>
            <a:noFill/>
          </a:ln>
        </p:spPr>
      </p:pic>
      <p:pic>
        <p:nvPicPr>
          <p:cNvPr id="608" name="Google Shape;608;p81"/>
          <p:cNvPicPr preferRelativeResize="0"/>
          <p:nvPr/>
        </p:nvPicPr>
        <p:blipFill rotWithShape="1">
          <a:blip r:embed="rId13">
            <a:alphaModFix/>
          </a:blip>
          <a:srcRect b="0" l="0" r="0" t="0"/>
          <a:stretch/>
        </p:blipFill>
        <p:spPr>
          <a:xfrm>
            <a:off x="6295026" y="3017353"/>
            <a:ext cx="965176" cy="966558"/>
          </a:xfrm>
          <a:prstGeom prst="rect">
            <a:avLst/>
          </a:prstGeom>
          <a:noFill/>
          <a:ln>
            <a:noFill/>
          </a:ln>
        </p:spPr>
      </p:pic>
      <p:pic>
        <p:nvPicPr>
          <p:cNvPr id="609" name="Google Shape;609;p81"/>
          <p:cNvPicPr preferRelativeResize="0"/>
          <p:nvPr/>
        </p:nvPicPr>
        <p:blipFill rotWithShape="1">
          <a:blip r:embed="rId14">
            <a:alphaModFix/>
          </a:blip>
          <a:srcRect b="0" l="0" r="0" t="0"/>
          <a:stretch/>
        </p:blipFill>
        <p:spPr>
          <a:xfrm>
            <a:off x="6295700" y="1392463"/>
            <a:ext cx="963825" cy="965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2"/>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615" name="Google Shape;615;p82"/>
          <p:cNvPicPr preferRelativeResize="0"/>
          <p:nvPr/>
        </p:nvPicPr>
        <p:blipFill rotWithShape="1">
          <a:blip r:embed="rId3">
            <a:alphaModFix/>
          </a:blip>
          <a:srcRect b="0" l="0" r="0" t="0"/>
          <a:stretch/>
        </p:blipFill>
        <p:spPr>
          <a:xfrm>
            <a:off x="760262" y="2774261"/>
            <a:ext cx="557142" cy="1112651"/>
          </a:xfrm>
          <a:prstGeom prst="rect">
            <a:avLst/>
          </a:prstGeom>
          <a:noFill/>
          <a:ln>
            <a:noFill/>
          </a:ln>
        </p:spPr>
      </p:pic>
      <p:pic>
        <p:nvPicPr>
          <p:cNvPr id="616" name="Google Shape;616;p82"/>
          <p:cNvPicPr preferRelativeResize="0"/>
          <p:nvPr/>
        </p:nvPicPr>
        <p:blipFill rotWithShape="1">
          <a:blip r:embed="rId4">
            <a:alphaModFix/>
          </a:blip>
          <a:srcRect b="0" l="0" r="0" t="0"/>
          <a:stretch/>
        </p:blipFill>
        <p:spPr>
          <a:xfrm>
            <a:off x="760249" y="1323483"/>
            <a:ext cx="557150" cy="1112666"/>
          </a:xfrm>
          <a:prstGeom prst="rect">
            <a:avLst/>
          </a:prstGeom>
          <a:noFill/>
          <a:ln>
            <a:noFill/>
          </a:ln>
        </p:spPr>
      </p:pic>
      <p:pic>
        <p:nvPicPr>
          <p:cNvPr id="617" name="Google Shape;617;p82"/>
          <p:cNvPicPr preferRelativeResize="0"/>
          <p:nvPr/>
        </p:nvPicPr>
        <p:blipFill rotWithShape="1">
          <a:blip r:embed="rId5">
            <a:alphaModFix/>
          </a:blip>
          <a:srcRect b="0" l="0" r="0" t="0"/>
          <a:stretch/>
        </p:blipFill>
        <p:spPr>
          <a:xfrm>
            <a:off x="1587125" y="2826999"/>
            <a:ext cx="975024" cy="972251"/>
          </a:xfrm>
          <a:prstGeom prst="rect">
            <a:avLst/>
          </a:prstGeom>
          <a:noFill/>
          <a:ln>
            <a:noFill/>
          </a:ln>
        </p:spPr>
      </p:pic>
      <p:pic>
        <p:nvPicPr>
          <p:cNvPr id="618" name="Google Shape;618;p82"/>
          <p:cNvPicPr preferRelativeResize="0"/>
          <p:nvPr/>
        </p:nvPicPr>
        <p:blipFill rotWithShape="1">
          <a:blip r:embed="rId6">
            <a:alphaModFix/>
          </a:blip>
          <a:srcRect b="0" l="0" r="0" t="0"/>
          <a:stretch/>
        </p:blipFill>
        <p:spPr>
          <a:xfrm>
            <a:off x="1599225" y="1344299"/>
            <a:ext cx="975024" cy="972251"/>
          </a:xfrm>
          <a:prstGeom prst="rect">
            <a:avLst/>
          </a:prstGeom>
          <a:noFill/>
          <a:ln>
            <a:noFill/>
          </a:ln>
        </p:spPr>
      </p:pic>
      <p:pic>
        <p:nvPicPr>
          <p:cNvPr id="619" name="Google Shape;619;p82"/>
          <p:cNvPicPr preferRelativeResize="0"/>
          <p:nvPr/>
        </p:nvPicPr>
        <p:blipFill rotWithShape="1">
          <a:blip r:embed="rId7">
            <a:alphaModFix/>
          </a:blip>
          <a:srcRect b="0" l="0" r="0" t="0"/>
          <a:stretch/>
        </p:blipFill>
        <p:spPr>
          <a:xfrm>
            <a:off x="2831875" y="2826994"/>
            <a:ext cx="975024" cy="972256"/>
          </a:xfrm>
          <a:prstGeom prst="rect">
            <a:avLst/>
          </a:prstGeom>
          <a:noFill/>
          <a:ln>
            <a:noFill/>
          </a:ln>
        </p:spPr>
      </p:pic>
      <p:pic>
        <p:nvPicPr>
          <p:cNvPr id="620" name="Google Shape;620;p82"/>
          <p:cNvPicPr preferRelativeResize="0"/>
          <p:nvPr/>
        </p:nvPicPr>
        <p:blipFill rotWithShape="1">
          <a:blip r:embed="rId8">
            <a:alphaModFix/>
          </a:blip>
          <a:srcRect b="0" l="0" r="0" t="0"/>
          <a:stretch/>
        </p:blipFill>
        <p:spPr>
          <a:xfrm>
            <a:off x="2777475" y="1400767"/>
            <a:ext cx="975024" cy="972272"/>
          </a:xfrm>
          <a:prstGeom prst="rect">
            <a:avLst/>
          </a:prstGeom>
          <a:noFill/>
          <a:ln>
            <a:noFill/>
          </a:ln>
        </p:spPr>
      </p:pic>
      <p:pic>
        <p:nvPicPr>
          <p:cNvPr id="621" name="Google Shape;621;p82"/>
          <p:cNvPicPr preferRelativeResize="0"/>
          <p:nvPr/>
        </p:nvPicPr>
        <p:blipFill rotWithShape="1">
          <a:blip r:embed="rId9">
            <a:alphaModFix/>
          </a:blip>
          <a:srcRect b="0" l="0" r="0" t="0"/>
          <a:stretch/>
        </p:blipFill>
        <p:spPr>
          <a:xfrm>
            <a:off x="3955724" y="2826301"/>
            <a:ext cx="975025" cy="973636"/>
          </a:xfrm>
          <a:prstGeom prst="rect">
            <a:avLst/>
          </a:prstGeom>
          <a:noFill/>
          <a:ln>
            <a:noFill/>
          </a:ln>
        </p:spPr>
      </p:pic>
      <p:pic>
        <p:nvPicPr>
          <p:cNvPr id="622" name="Google Shape;622;p82"/>
          <p:cNvPicPr preferRelativeResize="0"/>
          <p:nvPr/>
        </p:nvPicPr>
        <p:blipFill rotWithShape="1">
          <a:blip r:embed="rId10">
            <a:alphaModFix/>
          </a:blip>
          <a:srcRect b="0" l="0" r="0" t="0"/>
          <a:stretch/>
        </p:blipFill>
        <p:spPr>
          <a:xfrm>
            <a:off x="3955730" y="1343604"/>
            <a:ext cx="975025" cy="973633"/>
          </a:xfrm>
          <a:prstGeom prst="rect">
            <a:avLst/>
          </a:prstGeom>
          <a:noFill/>
          <a:ln>
            <a:noFill/>
          </a:ln>
        </p:spPr>
      </p:pic>
      <p:pic>
        <p:nvPicPr>
          <p:cNvPr id="623" name="Google Shape;623;p82"/>
          <p:cNvPicPr preferRelativeResize="0"/>
          <p:nvPr/>
        </p:nvPicPr>
        <p:blipFill rotWithShape="1">
          <a:blip r:embed="rId9">
            <a:alphaModFix/>
          </a:blip>
          <a:srcRect b="0" l="0" r="0" t="0"/>
          <a:stretch/>
        </p:blipFill>
        <p:spPr>
          <a:xfrm rot="5400000">
            <a:off x="5153524" y="2826301"/>
            <a:ext cx="975025" cy="973636"/>
          </a:xfrm>
          <a:prstGeom prst="rect">
            <a:avLst/>
          </a:prstGeom>
          <a:noFill/>
          <a:ln>
            <a:noFill/>
          </a:ln>
        </p:spPr>
      </p:pic>
      <p:pic>
        <p:nvPicPr>
          <p:cNvPr id="624" name="Google Shape;624;p82"/>
          <p:cNvPicPr preferRelativeResize="0"/>
          <p:nvPr/>
        </p:nvPicPr>
        <p:blipFill rotWithShape="1">
          <a:blip r:embed="rId10">
            <a:alphaModFix/>
          </a:blip>
          <a:srcRect b="0" l="0" r="0" t="0"/>
          <a:stretch/>
        </p:blipFill>
        <p:spPr>
          <a:xfrm rot="5400000">
            <a:off x="5133280" y="1324178"/>
            <a:ext cx="975025" cy="973633"/>
          </a:xfrm>
          <a:prstGeom prst="rect">
            <a:avLst/>
          </a:prstGeom>
          <a:noFill/>
          <a:ln>
            <a:noFill/>
          </a:ln>
        </p:spPr>
      </p:pic>
      <p:pic>
        <p:nvPicPr>
          <p:cNvPr id="625" name="Google Shape;625;p82"/>
          <p:cNvPicPr preferRelativeResize="0"/>
          <p:nvPr/>
        </p:nvPicPr>
        <p:blipFill rotWithShape="1">
          <a:blip r:embed="rId11">
            <a:alphaModFix/>
          </a:blip>
          <a:srcRect b="0" l="0" r="0" t="0"/>
          <a:stretch/>
        </p:blipFill>
        <p:spPr>
          <a:xfrm>
            <a:off x="7680153" y="2885793"/>
            <a:ext cx="975024" cy="973641"/>
          </a:xfrm>
          <a:prstGeom prst="rect">
            <a:avLst/>
          </a:prstGeom>
          <a:noFill/>
          <a:ln>
            <a:noFill/>
          </a:ln>
        </p:spPr>
      </p:pic>
      <p:pic>
        <p:nvPicPr>
          <p:cNvPr id="626" name="Google Shape;626;p82"/>
          <p:cNvPicPr preferRelativeResize="0"/>
          <p:nvPr/>
        </p:nvPicPr>
        <p:blipFill rotWithShape="1">
          <a:blip r:embed="rId12">
            <a:alphaModFix/>
          </a:blip>
          <a:srcRect b="0" l="0" r="0" t="0"/>
          <a:stretch/>
        </p:blipFill>
        <p:spPr>
          <a:xfrm>
            <a:off x="7681550" y="1284063"/>
            <a:ext cx="973625" cy="972235"/>
          </a:xfrm>
          <a:prstGeom prst="rect">
            <a:avLst/>
          </a:prstGeom>
          <a:noFill/>
          <a:ln>
            <a:noFill/>
          </a:ln>
        </p:spPr>
      </p:pic>
      <p:pic>
        <p:nvPicPr>
          <p:cNvPr id="627" name="Google Shape;627;p82"/>
          <p:cNvPicPr preferRelativeResize="0"/>
          <p:nvPr/>
        </p:nvPicPr>
        <p:blipFill rotWithShape="1">
          <a:blip r:embed="rId13">
            <a:alphaModFix/>
          </a:blip>
          <a:srcRect b="0" l="0" r="0" t="0"/>
          <a:stretch/>
        </p:blipFill>
        <p:spPr>
          <a:xfrm>
            <a:off x="6585036" y="2825610"/>
            <a:ext cx="973625" cy="975017"/>
          </a:xfrm>
          <a:prstGeom prst="rect">
            <a:avLst/>
          </a:prstGeom>
          <a:noFill/>
          <a:ln>
            <a:noFill/>
          </a:ln>
        </p:spPr>
      </p:pic>
      <p:pic>
        <p:nvPicPr>
          <p:cNvPr id="628" name="Google Shape;628;p82"/>
          <p:cNvPicPr preferRelativeResize="0"/>
          <p:nvPr/>
        </p:nvPicPr>
        <p:blipFill rotWithShape="1">
          <a:blip r:embed="rId14">
            <a:alphaModFix/>
          </a:blip>
          <a:srcRect b="0" l="0" r="0" t="0"/>
          <a:stretch/>
        </p:blipFill>
        <p:spPr>
          <a:xfrm>
            <a:off x="6506900" y="1398680"/>
            <a:ext cx="973625" cy="97503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83"/>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634" name="Google Shape;634;p83"/>
          <p:cNvPicPr preferRelativeResize="0"/>
          <p:nvPr/>
        </p:nvPicPr>
        <p:blipFill rotWithShape="1">
          <a:blip r:embed="rId3">
            <a:alphaModFix/>
          </a:blip>
          <a:srcRect b="0" l="0" r="0" t="0"/>
          <a:stretch/>
        </p:blipFill>
        <p:spPr>
          <a:xfrm>
            <a:off x="727650" y="1318800"/>
            <a:ext cx="520086" cy="1038626"/>
          </a:xfrm>
          <a:prstGeom prst="rect">
            <a:avLst/>
          </a:prstGeom>
          <a:noFill/>
          <a:ln>
            <a:noFill/>
          </a:ln>
        </p:spPr>
      </p:pic>
      <p:pic>
        <p:nvPicPr>
          <p:cNvPr id="635" name="Google Shape;635;p83"/>
          <p:cNvPicPr preferRelativeResize="0"/>
          <p:nvPr/>
        </p:nvPicPr>
        <p:blipFill rotWithShape="1">
          <a:blip r:embed="rId4">
            <a:alphaModFix/>
          </a:blip>
          <a:srcRect b="0" l="0" r="0" t="0"/>
          <a:stretch/>
        </p:blipFill>
        <p:spPr>
          <a:xfrm>
            <a:off x="727652" y="2729414"/>
            <a:ext cx="520075" cy="1038611"/>
          </a:xfrm>
          <a:prstGeom prst="rect">
            <a:avLst/>
          </a:prstGeom>
          <a:noFill/>
          <a:ln>
            <a:noFill/>
          </a:ln>
        </p:spPr>
      </p:pic>
      <p:pic>
        <p:nvPicPr>
          <p:cNvPr id="636" name="Google Shape;636;p83"/>
          <p:cNvPicPr preferRelativeResize="0"/>
          <p:nvPr/>
        </p:nvPicPr>
        <p:blipFill rotWithShape="1">
          <a:blip r:embed="rId5">
            <a:alphaModFix/>
          </a:blip>
          <a:srcRect b="0" l="0" r="0" t="0"/>
          <a:stretch/>
        </p:blipFill>
        <p:spPr>
          <a:xfrm>
            <a:off x="1398325" y="1362413"/>
            <a:ext cx="954124" cy="951400"/>
          </a:xfrm>
          <a:prstGeom prst="rect">
            <a:avLst/>
          </a:prstGeom>
          <a:noFill/>
          <a:ln>
            <a:noFill/>
          </a:ln>
        </p:spPr>
      </p:pic>
      <p:pic>
        <p:nvPicPr>
          <p:cNvPr id="637" name="Google Shape;637;p83"/>
          <p:cNvPicPr preferRelativeResize="0"/>
          <p:nvPr/>
        </p:nvPicPr>
        <p:blipFill rotWithShape="1">
          <a:blip r:embed="rId6">
            <a:alphaModFix/>
          </a:blip>
          <a:srcRect b="0" l="0" r="0" t="0"/>
          <a:stretch/>
        </p:blipFill>
        <p:spPr>
          <a:xfrm>
            <a:off x="1398325" y="2805625"/>
            <a:ext cx="893225" cy="890675"/>
          </a:xfrm>
          <a:prstGeom prst="rect">
            <a:avLst/>
          </a:prstGeom>
          <a:noFill/>
          <a:ln>
            <a:noFill/>
          </a:ln>
        </p:spPr>
      </p:pic>
      <p:pic>
        <p:nvPicPr>
          <p:cNvPr id="638" name="Google Shape;638;p83"/>
          <p:cNvPicPr preferRelativeResize="0"/>
          <p:nvPr/>
        </p:nvPicPr>
        <p:blipFill rotWithShape="1">
          <a:blip r:embed="rId7">
            <a:alphaModFix/>
          </a:blip>
          <a:srcRect b="0" l="0" r="0" t="0"/>
          <a:stretch/>
        </p:blipFill>
        <p:spPr>
          <a:xfrm>
            <a:off x="2511375" y="2775250"/>
            <a:ext cx="954124" cy="951400"/>
          </a:xfrm>
          <a:prstGeom prst="rect">
            <a:avLst/>
          </a:prstGeom>
          <a:noFill/>
          <a:ln>
            <a:noFill/>
          </a:ln>
        </p:spPr>
      </p:pic>
      <p:pic>
        <p:nvPicPr>
          <p:cNvPr id="639" name="Google Shape;639;p83"/>
          <p:cNvPicPr preferRelativeResize="0"/>
          <p:nvPr/>
        </p:nvPicPr>
        <p:blipFill rotWithShape="1">
          <a:blip r:embed="rId8">
            <a:alphaModFix/>
          </a:blip>
          <a:srcRect b="0" l="0" r="0" t="0"/>
          <a:stretch/>
        </p:blipFill>
        <p:spPr>
          <a:xfrm>
            <a:off x="2541832" y="1392768"/>
            <a:ext cx="893225" cy="890682"/>
          </a:xfrm>
          <a:prstGeom prst="rect">
            <a:avLst/>
          </a:prstGeom>
          <a:noFill/>
          <a:ln>
            <a:noFill/>
          </a:ln>
        </p:spPr>
      </p:pic>
      <p:pic>
        <p:nvPicPr>
          <p:cNvPr id="640" name="Google Shape;640;p83"/>
          <p:cNvPicPr preferRelativeResize="0"/>
          <p:nvPr/>
        </p:nvPicPr>
        <p:blipFill rotWithShape="1">
          <a:blip r:embed="rId9">
            <a:alphaModFix/>
          </a:blip>
          <a:srcRect b="0" l="0" r="0" t="0"/>
          <a:stretch/>
        </p:blipFill>
        <p:spPr>
          <a:xfrm>
            <a:off x="3624425" y="2790239"/>
            <a:ext cx="893225" cy="891961"/>
          </a:xfrm>
          <a:prstGeom prst="rect">
            <a:avLst/>
          </a:prstGeom>
          <a:noFill/>
          <a:ln>
            <a:noFill/>
          </a:ln>
        </p:spPr>
      </p:pic>
      <p:pic>
        <p:nvPicPr>
          <p:cNvPr id="641" name="Google Shape;641;p83"/>
          <p:cNvPicPr preferRelativeResize="0"/>
          <p:nvPr/>
        </p:nvPicPr>
        <p:blipFill rotWithShape="1">
          <a:blip r:embed="rId10">
            <a:alphaModFix/>
          </a:blip>
          <a:srcRect b="0" l="0" r="0" t="0"/>
          <a:stretch/>
        </p:blipFill>
        <p:spPr>
          <a:xfrm>
            <a:off x="3624425" y="1392149"/>
            <a:ext cx="893225" cy="891938"/>
          </a:xfrm>
          <a:prstGeom prst="rect">
            <a:avLst/>
          </a:prstGeom>
          <a:noFill/>
          <a:ln>
            <a:noFill/>
          </a:ln>
        </p:spPr>
      </p:pic>
      <p:pic>
        <p:nvPicPr>
          <p:cNvPr id="642" name="Google Shape;642;p83"/>
          <p:cNvPicPr preferRelativeResize="0"/>
          <p:nvPr/>
        </p:nvPicPr>
        <p:blipFill rotWithShape="1">
          <a:blip r:embed="rId10">
            <a:alphaModFix/>
          </a:blip>
          <a:srcRect b="0" l="0" r="0" t="0"/>
          <a:stretch/>
        </p:blipFill>
        <p:spPr>
          <a:xfrm rot="5400000">
            <a:off x="4706375" y="1392149"/>
            <a:ext cx="893225" cy="891938"/>
          </a:xfrm>
          <a:prstGeom prst="rect">
            <a:avLst/>
          </a:prstGeom>
          <a:noFill/>
          <a:ln>
            <a:noFill/>
          </a:ln>
        </p:spPr>
      </p:pic>
      <p:pic>
        <p:nvPicPr>
          <p:cNvPr id="643" name="Google Shape;643;p83"/>
          <p:cNvPicPr preferRelativeResize="0"/>
          <p:nvPr/>
        </p:nvPicPr>
        <p:blipFill rotWithShape="1">
          <a:blip r:embed="rId9">
            <a:alphaModFix/>
          </a:blip>
          <a:srcRect b="0" l="0" r="0" t="0"/>
          <a:stretch/>
        </p:blipFill>
        <p:spPr>
          <a:xfrm rot="5400000">
            <a:off x="4676575" y="2729414"/>
            <a:ext cx="893225" cy="891961"/>
          </a:xfrm>
          <a:prstGeom prst="rect">
            <a:avLst/>
          </a:prstGeom>
          <a:noFill/>
          <a:ln>
            <a:noFill/>
          </a:ln>
        </p:spPr>
      </p:pic>
      <p:pic>
        <p:nvPicPr>
          <p:cNvPr id="644" name="Google Shape;644;p83"/>
          <p:cNvPicPr preferRelativeResize="0"/>
          <p:nvPr/>
        </p:nvPicPr>
        <p:blipFill rotWithShape="1">
          <a:blip r:embed="rId11">
            <a:alphaModFix/>
          </a:blip>
          <a:srcRect b="0" l="0" r="0" t="0"/>
          <a:stretch/>
        </p:blipFill>
        <p:spPr>
          <a:xfrm>
            <a:off x="7190080" y="2758418"/>
            <a:ext cx="835101" cy="833925"/>
          </a:xfrm>
          <a:prstGeom prst="rect">
            <a:avLst/>
          </a:prstGeom>
          <a:noFill/>
          <a:ln>
            <a:noFill/>
          </a:ln>
        </p:spPr>
      </p:pic>
      <p:pic>
        <p:nvPicPr>
          <p:cNvPr id="645" name="Google Shape;645;p83"/>
          <p:cNvPicPr preferRelativeResize="0"/>
          <p:nvPr/>
        </p:nvPicPr>
        <p:blipFill rotWithShape="1">
          <a:blip r:embed="rId12">
            <a:alphaModFix/>
          </a:blip>
          <a:srcRect b="0" l="0" r="0" t="0"/>
          <a:stretch/>
        </p:blipFill>
        <p:spPr>
          <a:xfrm>
            <a:off x="7133261" y="1407288"/>
            <a:ext cx="891926" cy="890661"/>
          </a:xfrm>
          <a:prstGeom prst="rect">
            <a:avLst/>
          </a:prstGeom>
          <a:noFill/>
          <a:ln>
            <a:noFill/>
          </a:ln>
        </p:spPr>
      </p:pic>
      <p:pic>
        <p:nvPicPr>
          <p:cNvPr id="646" name="Google Shape;646;p83"/>
          <p:cNvPicPr preferRelativeResize="0"/>
          <p:nvPr/>
        </p:nvPicPr>
        <p:blipFill rotWithShape="1">
          <a:blip r:embed="rId13">
            <a:alphaModFix/>
          </a:blip>
          <a:srcRect b="0" l="0" r="0" t="0"/>
          <a:stretch/>
        </p:blipFill>
        <p:spPr>
          <a:xfrm>
            <a:off x="5997349" y="2728133"/>
            <a:ext cx="893225" cy="894516"/>
          </a:xfrm>
          <a:prstGeom prst="rect">
            <a:avLst/>
          </a:prstGeom>
          <a:noFill/>
          <a:ln>
            <a:noFill/>
          </a:ln>
        </p:spPr>
      </p:pic>
      <p:pic>
        <p:nvPicPr>
          <p:cNvPr id="647" name="Google Shape;647;p83"/>
          <p:cNvPicPr preferRelativeResize="0"/>
          <p:nvPr/>
        </p:nvPicPr>
        <p:blipFill rotWithShape="1">
          <a:blip r:embed="rId14">
            <a:alphaModFix/>
          </a:blip>
          <a:srcRect b="0" l="0" r="0" t="0"/>
          <a:stretch/>
        </p:blipFill>
        <p:spPr>
          <a:xfrm>
            <a:off x="5997351" y="1462931"/>
            <a:ext cx="893225" cy="8944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57"/>
          <p:cNvSpPr txBox="1"/>
          <p:nvPr>
            <p:ph type="title"/>
          </p:nvPr>
        </p:nvSpPr>
        <p:spPr>
          <a:xfrm>
            <a:off x="729450" y="733950"/>
            <a:ext cx="76884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t/>
            </a:r>
            <a:endParaRPr/>
          </a:p>
        </p:txBody>
      </p:sp>
      <p:sp>
        <p:nvSpPr>
          <p:cNvPr id="388" name="Google Shape;388;p57"/>
          <p:cNvSpPr txBox="1"/>
          <p:nvPr>
            <p:ph idx="1" type="body"/>
          </p:nvPr>
        </p:nvSpPr>
        <p:spPr>
          <a:xfrm>
            <a:off x="729450" y="2272888"/>
            <a:ext cx="7688400" cy="15804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t/>
            </a:r>
            <a:endParaRPr/>
          </a:p>
        </p:txBody>
      </p:sp>
      <p:pic>
        <p:nvPicPr>
          <p:cNvPr id="389" name="Google Shape;389;p57" title="image003.jpg"/>
          <p:cNvPicPr preferRelativeResize="0"/>
          <p:nvPr/>
        </p:nvPicPr>
        <p:blipFill rotWithShape="1">
          <a:blip r:embed="rId3">
            <a:alphaModFix/>
          </a:blip>
          <a:srcRect b="0" l="0" r="0" t="0"/>
          <a:stretch/>
        </p:blipFill>
        <p:spPr>
          <a:xfrm>
            <a:off x="405848" y="0"/>
            <a:ext cx="8332306"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4"/>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653" name="Google Shape;653;p84"/>
          <p:cNvPicPr preferRelativeResize="0"/>
          <p:nvPr/>
        </p:nvPicPr>
        <p:blipFill rotWithShape="1">
          <a:blip r:embed="rId3">
            <a:alphaModFix/>
          </a:blip>
          <a:srcRect b="-1604" l="0" r="0" t="0"/>
          <a:stretch/>
        </p:blipFill>
        <p:spPr>
          <a:xfrm>
            <a:off x="571500" y="1449375"/>
            <a:ext cx="4538325" cy="3074125"/>
          </a:xfrm>
          <a:prstGeom prst="rect">
            <a:avLst/>
          </a:prstGeom>
          <a:noFill/>
          <a:ln>
            <a:noFill/>
          </a:ln>
        </p:spPr>
      </p:pic>
      <p:pic>
        <p:nvPicPr>
          <p:cNvPr id="654" name="Google Shape;654;p84"/>
          <p:cNvPicPr preferRelativeResize="0"/>
          <p:nvPr/>
        </p:nvPicPr>
        <p:blipFill rotWithShape="1">
          <a:blip r:embed="rId4">
            <a:alphaModFix/>
          </a:blip>
          <a:srcRect b="0" l="0" r="0" t="0"/>
          <a:stretch/>
        </p:blipFill>
        <p:spPr>
          <a:xfrm>
            <a:off x="5821750" y="484525"/>
            <a:ext cx="2594600" cy="3891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5"/>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660" name="Google Shape;660;p85"/>
          <p:cNvPicPr preferRelativeResize="0"/>
          <p:nvPr/>
        </p:nvPicPr>
        <p:blipFill rotWithShape="1">
          <a:blip r:embed="rId3">
            <a:alphaModFix/>
          </a:blip>
          <a:srcRect b="0" l="0" r="0" t="0"/>
          <a:stretch/>
        </p:blipFill>
        <p:spPr>
          <a:xfrm>
            <a:off x="707825" y="2881500"/>
            <a:ext cx="517651" cy="1033775"/>
          </a:xfrm>
          <a:prstGeom prst="rect">
            <a:avLst/>
          </a:prstGeom>
          <a:noFill/>
          <a:ln>
            <a:noFill/>
          </a:ln>
        </p:spPr>
      </p:pic>
      <p:pic>
        <p:nvPicPr>
          <p:cNvPr id="661" name="Google Shape;661;p85"/>
          <p:cNvPicPr preferRelativeResize="0"/>
          <p:nvPr/>
        </p:nvPicPr>
        <p:blipFill rotWithShape="1">
          <a:blip r:embed="rId4">
            <a:alphaModFix/>
          </a:blip>
          <a:srcRect b="0" l="0" r="0" t="0"/>
          <a:stretch/>
        </p:blipFill>
        <p:spPr>
          <a:xfrm>
            <a:off x="707822" y="1312777"/>
            <a:ext cx="517650" cy="1033773"/>
          </a:xfrm>
          <a:prstGeom prst="rect">
            <a:avLst/>
          </a:prstGeom>
          <a:noFill/>
          <a:ln>
            <a:noFill/>
          </a:ln>
        </p:spPr>
      </p:pic>
      <p:pic>
        <p:nvPicPr>
          <p:cNvPr id="662" name="Google Shape;662;p85"/>
          <p:cNvPicPr preferRelativeResize="0"/>
          <p:nvPr/>
        </p:nvPicPr>
        <p:blipFill rotWithShape="1">
          <a:blip r:embed="rId5">
            <a:alphaModFix/>
          </a:blip>
          <a:srcRect b="0" l="0" r="0" t="0"/>
          <a:stretch/>
        </p:blipFill>
        <p:spPr>
          <a:xfrm flipH="1">
            <a:off x="1551775" y="1312775"/>
            <a:ext cx="893225" cy="890675"/>
          </a:xfrm>
          <a:prstGeom prst="rect">
            <a:avLst/>
          </a:prstGeom>
          <a:noFill/>
          <a:ln>
            <a:noFill/>
          </a:ln>
        </p:spPr>
      </p:pic>
      <p:pic>
        <p:nvPicPr>
          <p:cNvPr id="663" name="Google Shape;663;p85"/>
          <p:cNvPicPr preferRelativeResize="0"/>
          <p:nvPr/>
        </p:nvPicPr>
        <p:blipFill rotWithShape="1">
          <a:blip r:embed="rId6">
            <a:alphaModFix/>
          </a:blip>
          <a:srcRect b="0" l="0" r="0" t="0"/>
          <a:stretch/>
        </p:blipFill>
        <p:spPr>
          <a:xfrm>
            <a:off x="1555200" y="2913119"/>
            <a:ext cx="893225" cy="890682"/>
          </a:xfrm>
          <a:prstGeom prst="rect">
            <a:avLst/>
          </a:prstGeom>
          <a:noFill/>
          <a:ln>
            <a:noFill/>
          </a:ln>
        </p:spPr>
      </p:pic>
      <p:pic>
        <p:nvPicPr>
          <p:cNvPr id="664" name="Google Shape;664;p85"/>
          <p:cNvPicPr preferRelativeResize="0"/>
          <p:nvPr/>
        </p:nvPicPr>
        <p:blipFill rotWithShape="1">
          <a:blip r:embed="rId7">
            <a:alphaModFix/>
          </a:blip>
          <a:srcRect b="0" l="0" r="0" t="0"/>
          <a:stretch/>
        </p:blipFill>
        <p:spPr>
          <a:xfrm>
            <a:off x="2573650" y="2913109"/>
            <a:ext cx="893225" cy="890691"/>
          </a:xfrm>
          <a:prstGeom prst="rect">
            <a:avLst/>
          </a:prstGeom>
          <a:noFill/>
          <a:ln>
            <a:noFill/>
          </a:ln>
        </p:spPr>
      </p:pic>
      <p:pic>
        <p:nvPicPr>
          <p:cNvPr id="665" name="Google Shape;665;p85"/>
          <p:cNvPicPr preferRelativeResize="0"/>
          <p:nvPr/>
        </p:nvPicPr>
        <p:blipFill rotWithShape="1">
          <a:blip r:embed="rId8">
            <a:alphaModFix/>
          </a:blip>
          <a:srcRect b="0" l="0" r="0" t="0"/>
          <a:stretch/>
        </p:blipFill>
        <p:spPr>
          <a:xfrm>
            <a:off x="2573650" y="1312771"/>
            <a:ext cx="893225" cy="890680"/>
          </a:xfrm>
          <a:prstGeom prst="rect">
            <a:avLst/>
          </a:prstGeom>
          <a:noFill/>
          <a:ln>
            <a:noFill/>
          </a:ln>
        </p:spPr>
      </p:pic>
      <p:pic>
        <p:nvPicPr>
          <p:cNvPr id="666" name="Google Shape;666;p85"/>
          <p:cNvPicPr preferRelativeResize="0"/>
          <p:nvPr/>
        </p:nvPicPr>
        <p:blipFill rotWithShape="1">
          <a:blip r:embed="rId9">
            <a:alphaModFix/>
          </a:blip>
          <a:srcRect b="0" l="0" r="0" t="0"/>
          <a:stretch/>
        </p:blipFill>
        <p:spPr>
          <a:xfrm>
            <a:off x="3595525" y="1257647"/>
            <a:ext cx="893225" cy="891952"/>
          </a:xfrm>
          <a:prstGeom prst="rect">
            <a:avLst/>
          </a:prstGeom>
          <a:noFill/>
          <a:ln>
            <a:noFill/>
          </a:ln>
        </p:spPr>
      </p:pic>
      <p:pic>
        <p:nvPicPr>
          <p:cNvPr id="667" name="Google Shape;667;p85"/>
          <p:cNvPicPr preferRelativeResize="0"/>
          <p:nvPr/>
        </p:nvPicPr>
        <p:blipFill rotWithShape="1">
          <a:blip r:embed="rId10">
            <a:alphaModFix/>
          </a:blip>
          <a:srcRect b="0" l="0" r="0" t="0"/>
          <a:stretch/>
        </p:blipFill>
        <p:spPr>
          <a:xfrm>
            <a:off x="3680375" y="2952400"/>
            <a:ext cx="893225" cy="891956"/>
          </a:xfrm>
          <a:prstGeom prst="rect">
            <a:avLst/>
          </a:prstGeom>
          <a:noFill/>
          <a:ln>
            <a:noFill/>
          </a:ln>
        </p:spPr>
      </p:pic>
      <p:pic>
        <p:nvPicPr>
          <p:cNvPr id="668" name="Google Shape;668;p85"/>
          <p:cNvPicPr preferRelativeResize="0"/>
          <p:nvPr/>
        </p:nvPicPr>
        <p:blipFill rotWithShape="1">
          <a:blip r:embed="rId10">
            <a:alphaModFix/>
          </a:blip>
          <a:srcRect b="0" l="0" r="0" t="0"/>
          <a:stretch/>
        </p:blipFill>
        <p:spPr>
          <a:xfrm rot="5400000">
            <a:off x="4786475" y="2912475"/>
            <a:ext cx="893225" cy="891956"/>
          </a:xfrm>
          <a:prstGeom prst="rect">
            <a:avLst/>
          </a:prstGeom>
          <a:noFill/>
          <a:ln>
            <a:noFill/>
          </a:ln>
        </p:spPr>
      </p:pic>
      <p:pic>
        <p:nvPicPr>
          <p:cNvPr id="669" name="Google Shape;669;p85"/>
          <p:cNvPicPr preferRelativeResize="0"/>
          <p:nvPr/>
        </p:nvPicPr>
        <p:blipFill rotWithShape="1">
          <a:blip r:embed="rId9">
            <a:alphaModFix/>
          </a:blip>
          <a:srcRect b="0" l="0" r="0" t="0"/>
          <a:stretch/>
        </p:blipFill>
        <p:spPr>
          <a:xfrm rot="5400000">
            <a:off x="4786475" y="1257659"/>
            <a:ext cx="893225" cy="891952"/>
          </a:xfrm>
          <a:prstGeom prst="rect">
            <a:avLst/>
          </a:prstGeom>
          <a:noFill/>
          <a:ln>
            <a:noFill/>
          </a:ln>
        </p:spPr>
      </p:pic>
      <p:pic>
        <p:nvPicPr>
          <p:cNvPr id="670" name="Google Shape;670;p85"/>
          <p:cNvPicPr preferRelativeResize="0"/>
          <p:nvPr/>
        </p:nvPicPr>
        <p:blipFill rotWithShape="1">
          <a:blip r:embed="rId11">
            <a:alphaModFix/>
          </a:blip>
          <a:srcRect b="0" l="0" r="0" t="0"/>
          <a:stretch/>
        </p:blipFill>
        <p:spPr>
          <a:xfrm>
            <a:off x="7236793" y="2952412"/>
            <a:ext cx="893225" cy="891959"/>
          </a:xfrm>
          <a:prstGeom prst="rect">
            <a:avLst/>
          </a:prstGeom>
          <a:noFill/>
          <a:ln>
            <a:noFill/>
          </a:ln>
        </p:spPr>
      </p:pic>
      <p:pic>
        <p:nvPicPr>
          <p:cNvPr id="671" name="Google Shape;671;p85"/>
          <p:cNvPicPr preferRelativeResize="0"/>
          <p:nvPr/>
        </p:nvPicPr>
        <p:blipFill rotWithShape="1">
          <a:blip r:embed="rId12">
            <a:alphaModFix/>
          </a:blip>
          <a:srcRect b="0" l="0" r="0" t="0"/>
          <a:stretch/>
        </p:blipFill>
        <p:spPr>
          <a:xfrm>
            <a:off x="7167744" y="1257656"/>
            <a:ext cx="893225" cy="891963"/>
          </a:xfrm>
          <a:prstGeom prst="rect">
            <a:avLst/>
          </a:prstGeom>
          <a:noFill/>
          <a:ln>
            <a:noFill/>
          </a:ln>
        </p:spPr>
      </p:pic>
      <p:pic>
        <p:nvPicPr>
          <p:cNvPr id="672" name="Google Shape;672;p85"/>
          <p:cNvPicPr preferRelativeResize="0"/>
          <p:nvPr/>
        </p:nvPicPr>
        <p:blipFill rotWithShape="1">
          <a:blip r:embed="rId13">
            <a:alphaModFix/>
          </a:blip>
          <a:srcRect b="0" l="0" r="0" t="0"/>
          <a:stretch/>
        </p:blipFill>
        <p:spPr>
          <a:xfrm>
            <a:off x="6011319" y="2911219"/>
            <a:ext cx="893225" cy="894499"/>
          </a:xfrm>
          <a:prstGeom prst="rect">
            <a:avLst/>
          </a:prstGeom>
          <a:noFill/>
          <a:ln>
            <a:noFill/>
          </a:ln>
        </p:spPr>
      </p:pic>
      <p:pic>
        <p:nvPicPr>
          <p:cNvPr id="673" name="Google Shape;673;p85"/>
          <p:cNvPicPr preferRelativeResize="0"/>
          <p:nvPr/>
        </p:nvPicPr>
        <p:blipFill rotWithShape="1">
          <a:blip r:embed="rId14">
            <a:alphaModFix/>
          </a:blip>
          <a:srcRect b="0" l="0" r="0" t="0"/>
          <a:stretch/>
        </p:blipFill>
        <p:spPr>
          <a:xfrm>
            <a:off x="5977424" y="1311488"/>
            <a:ext cx="891975" cy="8932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6"/>
          <p:cNvSpPr txBox="1"/>
          <p:nvPr>
            <p:ph type="title"/>
          </p:nvPr>
        </p:nvSpPr>
        <p:spPr>
          <a:xfrm>
            <a:off x="727650" y="411600"/>
            <a:ext cx="37563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Shapes you can use</a:t>
            </a:r>
            <a:endParaRPr/>
          </a:p>
        </p:txBody>
      </p:sp>
      <p:pic>
        <p:nvPicPr>
          <p:cNvPr id="679" name="Google Shape;679;p86"/>
          <p:cNvPicPr preferRelativeResize="0"/>
          <p:nvPr/>
        </p:nvPicPr>
        <p:blipFill rotWithShape="1">
          <a:blip r:embed="rId3">
            <a:alphaModFix/>
          </a:blip>
          <a:srcRect b="0" l="0" r="0" t="0"/>
          <a:stretch/>
        </p:blipFill>
        <p:spPr>
          <a:xfrm>
            <a:off x="504627" y="1594499"/>
            <a:ext cx="3918974" cy="1834124"/>
          </a:xfrm>
          <a:prstGeom prst="rect">
            <a:avLst/>
          </a:prstGeom>
          <a:noFill/>
          <a:ln>
            <a:noFill/>
          </a:ln>
        </p:spPr>
      </p:pic>
      <p:pic>
        <p:nvPicPr>
          <p:cNvPr id="680" name="Google Shape;680;p86"/>
          <p:cNvPicPr preferRelativeResize="0"/>
          <p:nvPr/>
        </p:nvPicPr>
        <p:blipFill rotWithShape="1">
          <a:blip r:embed="rId4">
            <a:alphaModFix/>
          </a:blip>
          <a:srcRect b="0" l="0" r="0" t="0"/>
          <a:stretch/>
        </p:blipFill>
        <p:spPr>
          <a:xfrm>
            <a:off x="4804200" y="1381200"/>
            <a:ext cx="1042675" cy="1042675"/>
          </a:xfrm>
          <a:prstGeom prst="rect">
            <a:avLst/>
          </a:prstGeom>
          <a:noFill/>
          <a:ln>
            <a:noFill/>
          </a:ln>
        </p:spPr>
      </p:pic>
      <p:pic>
        <p:nvPicPr>
          <p:cNvPr id="681" name="Google Shape;681;p86"/>
          <p:cNvPicPr preferRelativeResize="0"/>
          <p:nvPr/>
        </p:nvPicPr>
        <p:blipFill rotWithShape="1">
          <a:blip r:embed="rId5">
            <a:alphaModFix/>
          </a:blip>
          <a:srcRect b="0" l="0" r="0" t="0"/>
          <a:stretch/>
        </p:blipFill>
        <p:spPr>
          <a:xfrm>
            <a:off x="6167125" y="1413100"/>
            <a:ext cx="1042674" cy="1042699"/>
          </a:xfrm>
          <a:prstGeom prst="rect">
            <a:avLst/>
          </a:prstGeom>
          <a:noFill/>
          <a:ln>
            <a:noFill/>
          </a:ln>
        </p:spPr>
      </p:pic>
      <p:pic>
        <p:nvPicPr>
          <p:cNvPr id="682" name="Google Shape;682;p86"/>
          <p:cNvPicPr preferRelativeResize="0"/>
          <p:nvPr/>
        </p:nvPicPr>
        <p:blipFill rotWithShape="1">
          <a:blip r:embed="rId6">
            <a:alphaModFix/>
          </a:blip>
          <a:srcRect b="0" l="0" r="0" t="0"/>
          <a:stretch/>
        </p:blipFill>
        <p:spPr>
          <a:xfrm>
            <a:off x="7530050" y="1381200"/>
            <a:ext cx="1042674" cy="1042675"/>
          </a:xfrm>
          <a:prstGeom prst="rect">
            <a:avLst/>
          </a:prstGeom>
          <a:noFill/>
          <a:ln>
            <a:noFill/>
          </a:ln>
        </p:spPr>
      </p:pic>
      <p:pic>
        <p:nvPicPr>
          <p:cNvPr id="683" name="Google Shape;683;p86"/>
          <p:cNvPicPr preferRelativeResize="0"/>
          <p:nvPr/>
        </p:nvPicPr>
        <p:blipFill rotWithShape="1">
          <a:blip r:embed="rId7">
            <a:alphaModFix/>
          </a:blip>
          <a:srcRect b="0" l="0" r="0" t="0"/>
          <a:stretch/>
        </p:blipFill>
        <p:spPr>
          <a:xfrm>
            <a:off x="7530050" y="2877975"/>
            <a:ext cx="1042674" cy="1042675"/>
          </a:xfrm>
          <a:prstGeom prst="rect">
            <a:avLst/>
          </a:prstGeom>
          <a:noFill/>
          <a:ln>
            <a:noFill/>
          </a:ln>
        </p:spPr>
      </p:pic>
      <p:pic>
        <p:nvPicPr>
          <p:cNvPr id="684" name="Google Shape;684;p86"/>
          <p:cNvPicPr preferRelativeResize="0"/>
          <p:nvPr/>
        </p:nvPicPr>
        <p:blipFill rotWithShape="1">
          <a:blip r:embed="rId8">
            <a:alphaModFix/>
          </a:blip>
          <a:srcRect b="0" l="0" r="0" t="0"/>
          <a:stretch/>
        </p:blipFill>
        <p:spPr>
          <a:xfrm>
            <a:off x="4804201" y="2871775"/>
            <a:ext cx="1042675" cy="1042675"/>
          </a:xfrm>
          <a:prstGeom prst="rect">
            <a:avLst/>
          </a:prstGeom>
          <a:noFill/>
          <a:ln>
            <a:noFill/>
          </a:ln>
        </p:spPr>
      </p:pic>
      <p:pic>
        <p:nvPicPr>
          <p:cNvPr id="685" name="Google Shape;685;p86"/>
          <p:cNvPicPr preferRelativeResize="0"/>
          <p:nvPr/>
        </p:nvPicPr>
        <p:blipFill rotWithShape="1">
          <a:blip r:embed="rId9">
            <a:alphaModFix/>
          </a:blip>
          <a:srcRect b="0" l="0" r="0" t="0"/>
          <a:stretch/>
        </p:blipFill>
        <p:spPr>
          <a:xfrm>
            <a:off x="6167125" y="2877975"/>
            <a:ext cx="1042674" cy="1042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7"/>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fontScale="90000"/>
          </a:bodyPr>
          <a:lstStyle/>
          <a:p>
            <a:pPr indent="0" lvl="0" marL="0" rtl="0" algn="l">
              <a:lnSpc>
                <a:spcPct val="100000"/>
              </a:lnSpc>
              <a:spcBef>
                <a:spcPts val="0"/>
              </a:spcBef>
              <a:spcAft>
                <a:spcPts val="0"/>
              </a:spcAft>
              <a:buSzPct val="101010"/>
              <a:buNone/>
            </a:pPr>
            <a:r>
              <a:rPr lang="en-GB"/>
              <a:t>Example slides</a:t>
            </a:r>
            <a:endParaRPr/>
          </a:p>
          <a:p>
            <a:pPr indent="0" lvl="0" marL="0" rtl="0" algn="l">
              <a:lnSpc>
                <a:spcPct val="100000"/>
              </a:lnSpc>
              <a:spcBef>
                <a:spcPts val="0"/>
              </a:spcBef>
              <a:spcAft>
                <a:spcPts val="0"/>
              </a:spcAft>
              <a:buSzPct val="101010"/>
              <a:buNone/>
            </a:pPr>
            <a:r>
              <a:rPr lang="en-GB"/>
              <a:t>(you can grab any of these as they are)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8"/>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1600"/>
              </a:spcAft>
              <a:buSzPts val="5000"/>
              <a:buNone/>
            </a:pPr>
            <a:r>
              <a:rPr lang="en-GB"/>
              <a:t>What is the Directory of Open Access Journals?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9"/>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About DOAJ - Directory of Open Access Journals</a:t>
            </a:r>
            <a:endParaRPr/>
          </a:p>
        </p:txBody>
      </p:sp>
      <p:sp>
        <p:nvSpPr>
          <p:cNvPr id="701" name="Google Shape;701;p89"/>
          <p:cNvSpPr txBox="1"/>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1</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A unique and extensive index of diverse peer-reviewed open access journals. </a:t>
            </a:r>
            <a:endParaRPr b="0" i="0" sz="1800" u="none" cap="none" strike="noStrike">
              <a:solidFill>
                <a:srgbClr val="282624"/>
              </a:solidFill>
              <a:latin typeface="Inter Light"/>
              <a:ea typeface="Inter Light"/>
              <a:cs typeface="Inter Light"/>
              <a:sym typeface="Inter Light"/>
            </a:endParaRPr>
          </a:p>
          <a:p>
            <a:pPr indent="0" lvl="0" marL="13335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282624"/>
              </a:solidFill>
              <a:latin typeface="Inter Light"/>
              <a:ea typeface="Inter Light"/>
              <a:cs typeface="Inter Light"/>
              <a:sym typeface="Inter Light"/>
            </a:endParaRPr>
          </a:p>
        </p:txBody>
      </p:sp>
      <p:sp>
        <p:nvSpPr>
          <p:cNvPr id="702" name="Google Shape;702;p89"/>
          <p:cNvSpPr txBox="1"/>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Mission to raise profile, visibility and impact of all quality OA journals, globally regardless of discipline, geography or language.</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0"/>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About DOAJ - Directory of Open Access Journals</a:t>
            </a:r>
            <a:endParaRPr/>
          </a:p>
        </p:txBody>
      </p:sp>
      <p:sp>
        <p:nvSpPr>
          <p:cNvPr id="708" name="Google Shape;708;p90"/>
          <p:cNvSpPr txBox="1"/>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3</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Our criteria are a global gold standard for open access journal publishing, trusted across the scholarly community.</a:t>
            </a:r>
            <a:endParaRPr b="0" i="0" sz="1800" u="none" cap="none" strike="noStrike">
              <a:solidFill>
                <a:srgbClr val="282624"/>
              </a:solidFill>
              <a:latin typeface="Inter Light"/>
              <a:ea typeface="Inter Light"/>
              <a:cs typeface="Inter Light"/>
              <a:sym typeface="Inter Light"/>
            </a:endParaRPr>
          </a:p>
          <a:p>
            <a:pPr indent="0" lvl="0" marL="13335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82624"/>
              </a:solidFill>
              <a:latin typeface="Inter Light"/>
              <a:ea typeface="Inter Light"/>
              <a:cs typeface="Inter Light"/>
              <a:sym typeface="Inter Light"/>
            </a:endParaRPr>
          </a:p>
        </p:txBody>
      </p:sp>
      <p:sp>
        <p:nvSpPr>
          <p:cNvPr id="709" name="Google Shape;709;p90"/>
          <p:cNvSpPr txBox="1"/>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p>
            <a:pPr indent="0" lvl="0" marL="0" marR="0" rtl="0" algn="l">
              <a:lnSpc>
                <a:spcPct val="150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4</a:t>
            </a:r>
            <a:endParaRPr b="1" i="0" sz="1800" u="none" cap="none" strike="noStrike">
              <a:solidFill>
                <a:srgbClr val="282624"/>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Our services and metadata  are provided completely open to all.</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91"/>
          <p:cNvSpPr txBox="1"/>
          <p:nvPr>
            <p:ph type="title"/>
          </p:nvPr>
        </p:nvSpPr>
        <p:spPr>
          <a:xfrm>
            <a:off x="346650" y="7164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 and the history of open access</a:t>
            </a:r>
            <a:endParaRPr/>
          </a:p>
        </p:txBody>
      </p:sp>
      <p:grpSp>
        <p:nvGrpSpPr>
          <p:cNvPr id="715" name="Google Shape;715;p91"/>
          <p:cNvGrpSpPr/>
          <p:nvPr/>
        </p:nvGrpSpPr>
        <p:grpSpPr>
          <a:xfrm>
            <a:off x="7315200" y="1527227"/>
            <a:ext cx="1828800" cy="3616327"/>
            <a:chOff x="3657600" y="2295575"/>
            <a:chExt cx="1828800" cy="2847950"/>
          </a:xfrm>
        </p:grpSpPr>
        <p:sp>
          <p:nvSpPr>
            <p:cNvPr id="716" name="Google Shape;716;p91"/>
            <p:cNvSpPr/>
            <p:nvPr/>
          </p:nvSpPr>
          <p:spPr>
            <a:xfrm>
              <a:off x="3657600" y="2823925"/>
              <a:ext cx="1828800" cy="2319600"/>
            </a:xfrm>
            <a:prstGeom prst="rect">
              <a:avLst/>
            </a:prstGeom>
            <a:solidFill>
              <a:srgbClr val="FE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91"/>
            <p:cNvSpPr/>
            <p:nvPr/>
          </p:nvSpPr>
          <p:spPr>
            <a:xfrm>
              <a:off x="3657600" y="2295575"/>
              <a:ext cx="1828800" cy="53700"/>
            </a:xfrm>
            <a:prstGeom prst="rect">
              <a:avLst/>
            </a:prstGeom>
            <a:solidFill>
              <a:srgbClr val="FE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91"/>
            <p:cNvSpPr txBox="1"/>
            <p:nvPr/>
          </p:nvSpPr>
          <p:spPr>
            <a:xfrm>
              <a:off x="3863250" y="2885572"/>
              <a:ext cx="1417500" cy="2093700"/>
            </a:xfrm>
            <a:prstGeom prst="rect">
              <a:avLst/>
            </a:prstGeom>
            <a:solidFill>
              <a:srgbClr val="FEFDF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Integrated into funder open access policies and workflows worldwide, for example Plan S Journal Checker Tool, the South African DHET list and the Indian Medical Journals list</a:t>
              </a:r>
              <a:endParaRPr b="0" i="0" sz="1300" u="none" cap="none" strike="noStrike">
                <a:solidFill>
                  <a:schemeClr val="dk1"/>
                </a:solidFill>
                <a:latin typeface="Inter"/>
                <a:ea typeface="Inter"/>
                <a:cs typeface="Inter"/>
                <a:sym typeface="Inter"/>
              </a:endParaRPr>
            </a:p>
          </p:txBody>
        </p:sp>
        <p:sp>
          <p:nvSpPr>
            <p:cNvPr id="719" name="Google Shape;719;p91"/>
            <p:cNvSpPr txBox="1"/>
            <p:nvPr/>
          </p:nvSpPr>
          <p:spPr>
            <a:xfrm>
              <a:off x="3863250" y="2441108"/>
              <a:ext cx="1417500" cy="260400"/>
            </a:xfrm>
            <a:prstGeom prst="rect">
              <a:avLst/>
            </a:prstGeom>
            <a:solidFill>
              <a:srgbClr val="FEFDFD"/>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300"/>
                <a:buFont typeface="Arial"/>
                <a:buNone/>
              </a:pPr>
              <a:r>
                <a:rPr b="0" i="0" lang="en-GB" sz="1300" u="none" cap="none" strike="noStrike">
                  <a:solidFill>
                    <a:schemeClr val="dk1"/>
                  </a:solidFill>
                  <a:latin typeface="Inter SemiBold"/>
                  <a:ea typeface="Inter SemiBold"/>
                  <a:cs typeface="Inter SemiBold"/>
                  <a:sym typeface="Inter SemiBold"/>
                </a:rPr>
                <a:t>2020 onwards</a:t>
              </a:r>
              <a:endParaRPr b="0" i="0" sz="1300" u="none" cap="none" strike="noStrike">
                <a:solidFill>
                  <a:schemeClr val="dk1"/>
                </a:solidFill>
                <a:latin typeface="Inter SemiBold"/>
                <a:ea typeface="Inter SemiBold"/>
                <a:cs typeface="Inter SemiBold"/>
                <a:sym typeface="Inter SemiBold"/>
              </a:endParaRPr>
            </a:p>
          </p:txBody>
        </p:sp>
      </p:grpSp>
      <p:grpSp>
        <p:nvGrpSpPr>
          <p:cNvPr id="720" name="Google Shape;720;p91"/>
          <p:cNvGrpSpPr/>
          <p:nvPr/>
        </p:nvGrpSpPr>
        <p:grpSpPr>
          <a:xfrm>
            <a:off x="5486400" y="1527227"/>
            <a:ext cx="1828800" cy="3616327"/>
            <a:chOff x="3657600" y="2295575"/>
            <a:chExt cx="1828800" cy="2847950"/>
          </a:xfrm>
        </p:grpSpPr>
        <p:sp>
          <p:nvSpPr>
            <p:cNvPr id="721" name="Google Shape;721;p91"/>
            <p:cNvSpPr/>
            <p:nvPr/>
          </p:nvSpPr>
          <p:spPr>
            <a:xfrm>
              <a:off x="3657600" y="2823925"/>
              <a:ext cx="1828800" cy="2319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91"/>
            <p:cNvSpPr/>
            <p:nvPr/>
          </p:nvSpPr>
          <p:spPr>
            <a:xfrm>
              <a:off x="3657600" y="2295575"/>
              <a:ext cx="1828800" cy="53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3" name="Google Shape;723;p91"/>
            <p:cNvCxnSpPr/>
            <p:nvPr/>
          </p:nvCxnSpPr>
          <p:spPr>
            <a:xfrm>
              <a:off x="54864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724" name="Google Shape;724;p91"/>
            <p:cNvSpPr txBox="1"/>
            <p:nvPr/>
          </p:nvSpPr>
          <p:spPr>
            <a:xfrm>
              <a:off x="3863250" y="2897664"/>
              <a:ext cx="1417500" cy="162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Established our Ambassador programme to support and develop open access journals worldwide</a:t>
              </a:r>
              <a:endParaRPr b="0" i="0" sz="1300" u="none" cap="none" strike="noStrike">
                <a:solidFill>
                  <a:schemeClr val="dk1"/>
                </a:solidFill>
                <a:latin typeface="Inter"/>
                <a:ea typeface="Inter"/>
                <a:cs typeface="Inter"/>
                <a:sym typeface="Inter"/>
              </a:endParaRPr>
            </a:p>
          </p:txBody>
        </p:sp>
        <p:sp>
          <p:nvSpPr>
            <p:cNvPr id="725" name="Google Shape;725;p91"/>
            <p:cNvSpPr txBox="1"/>
            <p:nvPr/>
          </p:nvSpPr>
          <p:spPr>
            <a:xfrm>
              <a:off x="3863250"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SemiBold"/>
                  <a:ea typeface="Inter SemiBold"/>
                  <a:cs typeface="Inter SemiBold"/>
                  <a:sym typeface="Inter SemiBold"/>
                </a:rPr>
                <a:t>2016</a:t>
              </a:r>
              <a:endParaRPr b="0" i="0" sz="1300" u="none" cap="none" strike="noStrike">
                <a:solidFill>
                  <a:schemeClr val="dk1"/>
                </a:solidFill>
                <a:latin typeface="Inter SemiBold"/>
                <a:ea typeface="Inter SemiBold"/>
                <a:cs typeface="Inter SemiBold"/>
                <a:sym typeface="Inter SemiBold"/>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rgbClr val="5E5E5E"/>
                </a:solidFill>
                <a:latin typeface="Roboto"/>
                <a:ea typeface="Roboto"/>
                <a:cs typeface="Roboto"/>
                <a:sym typeface="Roboto"/>
              </a:endParaRPr>
            </a:p>
          </p:txBody>
        </p:sp>
      </p:grpSp>
      <p:grpSp>
        <p:nvGrpSpPr>
          <p:cNvPr id="726" name="Google Shape;726;p91"/>
          <p:cNvGrpSpPr/>
          <p:nvPr/>
        </p:nvGrpSpPr>
        <p:grpSpPr>
          <a:xfrm>
            <a:off x="3657600" y="1527227"/>
            <a:ext cx="1828800" cy="3616327"/>
            <a:chOff x="3657600" y="2295575"/>
            <a:chExt cx="1828800" cy="2847950"/>
          </a:xfrm>
        </p:grpSpPr>
        <p:sp>
          <p:nvSpPr>
            <p:cNvPr id="727" name="Google Shape;727;p91"/>
            <p:cNvSpPr/>
            <p:nvPr/>
          </p:nvSpPr>
          <p:spPr>
            <a:xfrm>
              <a:off x="3657600" y="2823925"/>
              <a:ext cx="1828800" cy="23196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91"/>
            <p:cNvSpPr/>
            <p:nvPr/>
          </p:nvSpPr>
          <p:spPr>
            <a:xfrm>
              <a:off x="3657600" y="2295575"/>
              <a:ext cx="1828800" cy="53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9" name="Google Shape;729;p91"/>
            <p:cNvCxnSpPr/>
            <p:nvPr/>
          </p:nvCxnSpPr>
          <p:spPr>
            <a:xfrm>
              <a:off x="54864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730" name="Google Shape;730;p91"/>
            <p:cNvSpPr txBox="1"/>
            <p:nvPr/>
          </p:nvSpPr>
          <p:spPr>
            <a:xfrm>
              <a:off x="3863250" y="2909744"/>
              <a:ext cx="1417500" cy="158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Inclusion criteria are extended to ensure only trustworthy journals are indexed</a:t>
              </a:r>
              <a:endParaRPr b="0" i="0" sz="1300" u="none" cap="none" strike="noStrike">
                <a:solidFill>
                  <a:schemeClr val="dk1"/>
                </a:solidFill>
                <a:latin typeface="Inter"/>
                <a:ea typeface="Inter"/>
                <a:cs typeface="Inter"/>
                <a:sym typeface="Inter"/>
              </a:endParaRPr>
            </a:p>
          </p:txBody>
        </p:sp>
        <p:sp>
          <p:nvSpPr>
            <p:cNvPr id="731" name="Google Shape;731;p91"/>
            <p:cNvSpPr txBox="1"/>
            <p:nvPr/>
          </p:nvSpPr>
          <p:spPr>
            <a:xfrm>
              <a:off x="3863250"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300"/>
                <a:buFont typeface="Arial"/>
                <a:buNone/>
              </a:pPr>
              <a:r>
                <a:rPr b="0" i="0" lang="en-GB" sz="1300" u="none" cap="none" strike="noStrike">
                  <a:solidFill>
                    <a:schemeClr val="dk1"/>
                  </a:solidFill>
                  <a:latin typeface="Inter SemiBold"/>
                  <a:ea typeface="Inter SemiBold"/>
                  <a:cs typeface="Inter SemiBold"/>
                  <a:sym typeface="Inter SemiBold"/>
                </a:rPr>
                <a:t>2014</a:t>
              </a:r>
              <a:endParaRPr b="0" i="0" sz="1300" u="none" cap="none" strike="noStrike">
                <a:solidFill>
                  <a:schemeClr val="dk1"/>
                </a:solidFill>
                <a:latin typeface="Inter SemiBold"/>
                <a:ea typeface="Inter SemiBold"/>
                <a:cs typeface="Inter SemiBold"/>
                <a:sym typeface="Inter SemiBold"/>
              </a:endParaRPr>
            </a:p>
          </p:txBody>
        </p:sp>
      </p:grpSp>
      <p:grpSp>
        <p:nvGrpSpPr>
          <p:cNvPr id="732" name="Google Shape;732;p91"/>
          <p:cNvGrpSpPr/>
          <p:nvPr/>
        </p:nvGrpSpPr>
        <p:grpSpPr>
          <a:xfrm>
            <a:off x="1828800" y="1527227"/>
            <a:ext cx="1828800" cy="3616327"/>
            <a:chOff x="0" y="2295575"/>
            <a:chExt cx="1828800" cy="2847950"/>
          </a:xfrm>
        </p:grpSpPr>
        <p:sp>
          <p:nvSpPr>
            <p:cNvPr id="733" name="Google Shape;733;p91"/>
            <p:cNvSpPr/>
            <p:nvPr/>
          </p:nvSpPr>
          <p:spPr>
            <a:xfrm>
              <a:off x="0" y="2823925"/>
              <a:ext cx="1828800" cy="2319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91"/>
            <p:cNvSpPr/>
            <p:nvPr/>
          </p:nvSpPr>
          <p:spPr>
            <a:xfrm>
              <a:off x="0" y="2295575"/>
              <a:ext cx="1828800" cy="53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91"/>
            <p:cNvSpPr txBox="1"/>
            <p:nvPr/>
          </p:nvSpPr>
          <p:spPr>
            <a:xfrm>
              <a:off x="205650" y="2905909"/>
              <a:ext cx="1417500" cy="11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FFFFFF"/>
                  </a:solidFill>
                  <a:latin typeface="Inter"/>
                  <a:ea typeface="Inter"/>
                  <a:cs typeface="Inter"/>
                  <a:sym typeface="Inter"/>
                </a:rPr>
                <a:t>Soon became the primary index for Open Access journals</a:t>
              </a:r>
              <a:endParaRPr b="0" i="0" sz="1300" u="none" cap="none" strike="noStrike">
                <a:solidFill>
                  <a:srgbClr val="FFFFFF"/>
                </a:solidFill>
                <a:latin typeface="Inter"/>
                <a:ea typeface="Inter"/>
                <a:cs typeface="Inter"/>
                <a:sym typeface="Inter"/>
              </a:endParaRPr>
            </a:p>
          </p:txBody>
        </p:sp>
        <p:sp>
          <p:nvSpPr>
            <p:cNvPr id="736" name="Google Shape;736;p91"/>
            <p:cNvSpPr txBox="1"/>
            <p:nvPr/>
          </p:nvSpPr>
          <p:spPr>
            <a:xfrm>
              <a:off x="205650"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000"/>
                <a:buFont typeface="Arial"/>
                <a:buNone/>
              </a:pPr>
              <a:r>
                <a:t/>
              </a:r>
              <a:endParaRPr b="0" i="0" sz="1000" u="none" cap="none" strike="noStrike">
                <a:solidFill>
                  <a:srgbClr val="1B786E"/>
                </a:solidFill>
                <a:latin typeface="Roboto"/>
                <a:ea typeface="Roboto"/>
                <a:cs typeface="Roboto"/>
                <a:sym typeface="Roboto"/>
              </a:endParaRPr>
            </a:p>
          </p:txBody>
        </p:sp>
        <p:cxnSp>
          <p:nvCxnSpPr>
            <p:cNvPr id="737" name="Google Shape;737;p91"/>
            <p:cNvCxnSpPr/>
            <p:nvPr/>
          </p:nvCxnSpPr>
          <p:spPr>
            <a:xfrm>
              <a:off x="1828800" y="2295575"/>
              <a:ext cx="0" cy="2837400"/>
            </a:xfrm>
            <a:prstGeom prst="straightConnector1">
              <a:avLst/>
            </a:prstGeom>
            <a:noFill/>
            <a:ln cap="flat" cmpd="sng" w="9525">
              <a:solidFill>
                <a:srgbClr val="83E3D9"/>
              </a:solidFill>
              <a:prstDash val="dot"/>
              <a:round/>
              <a:headEnd len="sm" w="sm" type="none"/>
              <a:tailEnd len="sm" w="sm" type="none"/>
            </a:ln>
          </p:spPr>
        </p:cxnSp>
      </p:grpSp>
      <p:grpSp>
        <p:nvGrpSpPr>
          <p:cNvPr id="738" name="Google Shape;738;p91"/>
          <p:cNvGrpSpPr/>
          <p:nvPr/>
        </p:nvGrpSpPr>
        <p:grpSpPr>
          <a:xfrm>
            <a:off x="0" y="1527078"/>
            <a:ext cx="1828800" cy="3616327"/>
            <a:chOff x="0" y="2295575"/>
            <a:chExt cx="1828800" cy="2847950"/>
          </a:xfrm>
        </p:grpSpPr>
        <p:sp>
          <p:nvSpPr>
            <p:cNvPr id="739" name="Google Shape;739;p91"/>
            <p:cNvSpPr/>
            <p:nvPr/>
          </p:nvSpPr>
          <p:spPr>
            <a:xfrm>
              <a:off x="0" y="2823925"/>
              <a:ext cx="1828800" cy="2319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91"/>
            <p:cNvSpPr/>
            <p:nvPr/>
          </p:nvSpPr>
          <p:spPr>
            <a:xfrm>
              <a:off x="0" y="2295575"/>
              <a:ext cx="1828800" cy="53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91"/>
            <p:cNvSpPr txBox="1"/>
            <p:nvPr/>
          </p:nvSpPr>
          <p:spPr>
            <a:xfrm>
              <a:off x="205650" y="2909744"/>
              <a:ext cx="14175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FFFFFF"/>
                  </a:solidFill>
                  <a:latin typeface="Inter"/>
                  <a:ea typeface="Inter"/>
                  <a:cs typeface="Inter"/>
                  <a:sym typeface="Inter"/>
                </a:rPr>
                <a:t>Founded in 2003 during the “Innovation Years” of open access</a:t>
              </a:r>
              <a:endParaRPr b="0" i="0" sz="1300" u="none" cap="none" strike="noStrike">
                <a:solidFill>
                  <a:srgbClr val="FFFFFF"/>
                </a:solidFill>
                <a:latin typeface="Inter"/>
                <a:ea typeface="Inter"/>
                <a:cs typeface="Inter"/>
                <a:sym typeface="Inter"/>
              </a:endParaRPr>
            </a:p>
          </p:txBody>
        </p:sp>
        <p:sp>
          <p:nvSpPr>
            <p:cNvPr id="742" name="Google Shape;742;p91"/>
            <p:cNvSpPr txBox="1"/>
            <p:nvPr/>
          </p:nvSpPr>
          <p:spPr>
            <a:xfrm>
              <a:off x="205650"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300"/>
                <a:buFont typeface="Arial"/>
                <a:buNone/>
              </a:pPr>
              <a:r>
                <a:rPr b="0" i="0" lang="en-GB" sz="1300" u="none" cap="none" strike="noStrike">
                  <a:solidFill>
                    <a:schemeClr val="dk1"/>
                  </a:solidFill>
                  <a:latin typeface="Inter SemiBold"/>
                  <a:ea typeface="Inter SemiBold"/>
                  <a:cs typeface="Inter SemiBold"/>
                  <a:sym typeface="Inter SemiBold"/>
                </a:rPr>
                <a:t>2003</a:t>
              </a:r>
              <a:endParaRPr b="0" i="0" sz="1300" u="none" cap="none" strike="noStrike">
                <a:solidFill>
                  <a:schemeClr val="dk1"/>
                </a:solidFill>
                <a:latin typeface="Inter SemiBold"/>
                <a:ea typeface="Inter SemiBold"/>
                <a:cs typeface="Inter SemiBold"/>
                <a:sym typeface="Inter SemiBold"/>
              </a:endParaRPr>
            </a:p>
          </p:txBody>
        </p:sp>
        <p:cxnSp>
          <p:nvCxnSpPr>
            <p:cNvPr id="743" name="Google Shape;743;p91"/>
            <p:cNvCxnSpPr/>
            <p:nvPr/>
          </p:nvCxnSpPr>
          <p:spPr>
            <a:xfrm>
              <a:off x="1828800" y="2295575"/>
              <a:ext cx="0" cy="2837400"/>
            </a:xfrm>
            <a:prstGeom prst="straightConnector1">
              <a:avLst/>
            </a:prstGeom>
            <a:noFill/>
            <a:ln cap="flat" cmpd="sng" w="9525">
              <a:solidFill>
                <a:srgbClr val="83E3D9"/>
              </a:solidFill>
              <a:prstDash val="dot"/>
              <a:round/>
              <a:headEnd len="sm" w="sm" type="none"/>
              <a:tailEnd len="sm" w="sm" type="none"/>
            </a:ln>
          </p:spPr>
        </p:cxnSp>
      </p:grpSp>
      <p:pic>
        <p:nvPicPr>
          <p:cNvPr id="744" name="Google Shape;744;p91"/>
          <p:cNvPicPr preferRelativeResize="0"/>
          <p:nvPr/>
        </p:nvPicPr>
        <p:blipFill rotWithShape="1">
          <a:blip r:embed="rId3">
            <a:alphaModFix/>
          </a:blip>
          <a:srcRect b="0" l="0" r="0" t="0"/>
          <a:stretch/>
        </p:blipFill>
        <p:spPr>
          <a:xfrm>
            <a:off x="7911700" y="266701"/>
            <a:ext cx="1011425" cy="1093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2"/>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Overview of publisher countries indexed in DOAJ</a:t>
            </a:r>
            <a:endParaRPr/>
          </a:p>
        </p:txBody>
      </p:sp>
      <p:sp>
        <p:nvSpPr>
          <p:cNvPr id="750" name="Google Shape;750;p92"/>
          <p:cNvSpPr txBox="1"/>
          <p:nvPr/>
        </p:nvSpPr>
        <p:spPr>
          <a:xfrm>
            <a:off x="5912625" y="4698850"/>
            <a:ext cx="3088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Inter Light"/>
                <a:ea typeface="Inter Light"/>
                <a:cs typeface="Inter Light"/>
                <a:sym typeface="Inter Light"/>
              </a:rPr>
              <a:t>Data collected 7th October 2025</a:t>
            </a:r>
            <a:endParaRPr b="0" i="0" sz="1300" u="none" cap="none" strike="noStrike">
              <a:solidFill>
                <a:schemeClr val="dk1"/>
              </a:solidFill>
              <a:latin typeface="Inter Light"/>
              <a:ea typeface="Inter Light"/>
              <a:cs typeface="Inter Light"/>
              <a:sym typeface="Inter Light"/>
            </a:endParaRPr>
          </a:p>
        </p:txBody>
      </p:sp>
      <p:pic>
        <p:nvPicPr>
          <p:cNvPr id="751" name="Google Shape;751;p92" title="Chart"/>
          <p:cNvPicPr preferRelativeResize="0"/>
          <p:nvPr/>
        </p:nvPicPr>
        <p:blipFill rotWithShape="1">
          <a:blip r:embed="rId3">
            <a:alphaModFix/>
          </a:blip>
          <a:srcRect b="0" l="0" r="0" t="0"/>
          <a:stretch/>
        </p:blipFill>
        <p:spPr>
          <a:xfrm>
            <a:off x="1326574" y="812750"/>
            <a:ext cx="6186949" cy="3829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3"/>
          <p:cNvSpPr txBox="1"/>
          <p:nvPr>
            <p:ph idx="4294967295" type="title"/>
          </p:nvPr>
        </p:nvSpPr>
        <p:spPr>
          <a:xfrm>
            <a:off x="727650" y="56418"/>
            <a:ext cx="7688700" cy="369000"/>
          </a:xfrm>
          <a:prstGeom prst="rect">
            <a:avLst/>
          </a:prstGeom>
          <a:noFill/>
          <a:ln>
            <a:noFill/>
          </a:ln>
        </p:spPr>
        <p:txBody>
          <a:bodyPr anchorCtr="0" anchor="t" bIns="76025" lIns="76025" spcFirstLastPara="1" rIns="76025" wrap="square" tIns="76025">
            <a:spAutoFit/>
          </a:bodyPr>
          <a:lstStyle/>
          <a:p>
            <a:pPr indent="0" lvl="0" marL="0" marR="0" rtl="0" algn="ctr">
              <a:lnSpc>
                <a:spcPct val="100000"/>
              </a:lnSpc>
              <a:spcBef>
                <a:spcPts val="0"/>
              </a:spcBef>
              <a:spcAft>
                <a:spcPts val="0"/>
              </a:spcAft>
              <a:buClr>
                <a:schemeClr val="dk1"/>
              </a:buClr>
              <a:buSzPts val="2200"/>
              <a:buFont typeface="Arial"/>
              <a:buNone/>
            </a:pPr>
            <a:r>
              <a:rPr b="0" i="0" lang="en-GB" sz="1400" u="none" cap="none" strike="noStrike">
                <a:solidFill>
                  <a:srgbClr val="000000"/>
                </a:solidFill>
                <a:latin typeface="Arial"/>
                <a:ea typeface="Arial"/>
                <a:cs typeface="Arial"/>
                <a:sym typeface="Arial"/>
              </a:rPr>
              <a:t>Geographic spread of journals in DOAJ</a:t>
            </a:r>
            <a:endParaRPr b="0" i="0" sz="1400" u="none" cap="none" strike="noStrike">
              <a:solidFill>
                <a:srgbClr val="000000"/>
              </a:solidFill>
              <a:latin typeface="Arial"/>
              <a:ea typeface="Arial"/>
              <a:cs typeface="Arial"/>
              <a:sym typeface="Arial"/>
            </a:endParaRPr>
          </a:p>
        </p:txBody>
      </p:sp>
      <p:pic>
        <p:nvPicPr>
          <p:cNvPr id="757" name="Google Shape;757;p93"/>
          <p:cNvPicPr preferRelativeResize="0"/>
          <p:nvPr/>
        </p:nvPicPr>
        <p:blipFill rotWithShape="1">
          <a:blip r:embed="rId3">
            <a:alphaModFix/>
          </a:blip>
          <a:srcRect b="0" l="0" r="0" t="0"/>
          <a:stretch/>
        </p:blipFill>
        <p:spPr>
          <a:xfrm>
            <a:off x="359925" y="489800"/>
            <a:ext cx="8056434" cy="465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8"/>
          <p:cNvSpPr txBox="1"/>
          <p:nvPr>
            <p:ph type="title"/>
          </p:nvPr>
        </p:nvSpPr>
        <p:spPr>
          <a:xfrm>
            <a:off x="729450" y="1318650"/>
            <a:ext cx="69093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DOAJ’s evaluation criteria are a gold standard for open access publishing</a:t>
            </a:r>
            <a:endParaRPr/>
          </a:p>
        </p:txBody>
      </p:sp>
      <p:sp>
        <p:nvSpPr>
          <p:cNvPr id="395" name="Google Shape;395;p58"/>
          <p:cNvSpPr txBox="1"/>
          <p:nvPr/>
        </p:nvSpPr>
        <p:spPr>
          <a:xfrm>
            <a:off x="775950" y="1512425"/>
            <a:ext cx="7068300" cy="3270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t/>
            </a:r>
            <a:endParaRPr b="1"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They cover…</a:t>
            </a:r>
            <a:endParaRPr b="0" i="0" sz="1600" u="none" cap="none" strike="noStrike">
              <a:solidFill>
                <a:schemeClr val="dk1"/>
              </a:solidFill>
              <a:latin typeface="Inter"/>
              <a:ea typeface="Inter"/>
              <a:cs typeface="Inter"/>
              <a:sym typeface="Inter"/>
            </a:endParaRPr>
          </a:p>
          <a:p>
            <a:pPr indent="-323850" lvl="0" marL="457200" marR="0" rtl="0" algn="l">
              <a:lnSpc>
                <a:spcPct val="150000"/>
              </a:lnSpc>
              <a:spcBef>
                <a:spcPts val="0"/>
              </a:spcBef>
              <a:spcAft>
                <a:spcPts val="0"/>
              </a:spcAft>
              <a:buClr>
                <a:schemeClr val="dk1"/>
              </a:buClr>
              <a:buSzPts val="1500"/>
              <a:buFont typeface="Inter"/>
              <a:buChar char="●"/>
            </a:pPr>
            <a:r>
              <a:rPr b="0" i="0" lang="en-GB" sz="1500" u="none" cap="none" strike="noStrike">
                <a:solidFill>
                  <a:schemeClr val="dk1"/>
                </a:solidFill>
                <a:latin typeface="Inter"/>
                <a:ea typeface="Inter"/>
                <a:cs typeface="Inter"/>
                <a:sym typeface="Inter"/>
              </a:rPr>
              <a:t>Open Access, copyright and licensing</a:t>
            </a:r>
            <a:endParaRPr b="0" i="0" sz="1500" u="none" cap="none" strike="noStrike">
              <a:solidFill>
                <a:schemeClr val="dk1"/>
              </a:solidFill>
              <a:latin typeface="Inter"/>
              <a:ea typeface="Inter"/>
              <a:cs typeface="Inter"/>
              <a:sym typeface="Inter"/>
            </a:endParaRPr>
          </a:p>
          <a:p>
            <a:pPr indent="-323850" lvl="0" marL="457200" marR="0" rtl="0" algn="l">
              <a:lnSpc>
                <a:spcPct val="150000"/>
              </a:lnSpc>
              <a:spcBef>
                <a:spcPts val="0"/>
              </a:spcBef>
              <a:spcAft>
                <a:spcPts val="0"/>
              </a:spcAft>
              <a:buClr>
                <a:schemeClr val="dk1"/>
              </a:buClr>
              <a:buSzPts val="1500"/>
              <a:buFont typeface="Inter"/>
              <a:buChar char="●"/>
            </a:pPr>
            <a:r>
              <a:rPr b="0" i="0" lang="en-GB" sz="1500" u="none" cap="none" strike="noStrike">
                <a:solidFill>
                  <a:schemeClr val="dk1"/>
                </a:solidFill>
                <a:latin typeface="Inter"/>
                <a:ea typeface="Inter"/>
                <a:cs typeface="Inter"/>
                <a:sym typeface="Inter"/>
              </a:rPr>
              <a:t>Transparency: editorial board, peer review, and journal ownership </a:t>
            </a:r>
            <a:endParaRPr b="0" i="0" sz="1500" u="none" cap="none" strike="noStrike">
              <a:solidFill>
                <a:schemeClr val="dk1"/>
              </a:solidFill>
              <a:latin typeface="Inter"/>
              <a:ea typeface="Inter"/>
              <a:cs typeface="Inter"/>
              <a:sym typeface="Inter"/>
            </a:endParaRPr>
          </a:p>
          <a:p>
            <a:pPr indent="-323850" lvl="0" marL="457200" marR="0" rtl="0" algn="l">
              <a:lnSpc>
                <a:spcPct val="150000"/>
              </a:lnSpc>
              <a:spcBef>
                <a:spcPts val="0"/>
              </a:spcBef>
              <a:spcAft>
                <a:spcPts val="0"/>
              </a:spcAft>
              <a:buClr>
                <a:schemeClr val="dk1"/>
              </a:buClr>
              <a:buSzPts val="1500"/>
              <a:buFont typeface="Inter"/>
              <a:buChar char="●"/>
            </a:pPr>
            <a:r>
              <a:rPr b="0" i="0" lang="en-GB" sz="1500" u="none" cap="none" strike="noStrike">
                <a:solidFill>
                  <a:schemeClr val="dk1"/>
                </a:solidFill>
                <a:latin typeface="Inter"/>
                <a:ea typeface="Inter"/>
                <a:cs typeface="Inter"/>
                <a:sym typeface="Inter"/>
              </a:rPr>
              <a:t>Editorial and publishing standards</a:t>
            </a:r>
            <a:endParaRPr b="0" i="0" sz="1500" u="none" cap="none" strike="noStrike">
              <a:solidFill>
                <a:schemeClr val="dk1"/>
              </a:solidFill>
              <a:latin typeface="Inter"/>
              <a:ea typeface="Inter"/>
              <a:cs typeface="Inter"/>
              <a:sym typeface="Inter"/>
            </a:endParaRPr>
          </a:p>
          <a:p>
            <a:pPr indent="-323850" lvl="0" marL="457200" marR="0" rtl="0" algn="l">
              <a:lnSpc>
                <a:spcPct val="150000"/>
              </a:lnSpc>
              <a:spcBef>
                <a:spcPts val="0"/>
              </a:spcBef>
              <a:spcAft>
                <a:spcPts val="0"/>
              </a:spcAft>
              <a:buClr>
                <a:schemeClr val="dk1"/>
              </a:buClr>
              <a:buSzPts val="1500"/>
              <a:buFont typeface="Inter"/>
              <a:buChar char="●"/>
            </a:pPr>
            <a:r>
              <a:rPr b="0" i="0" lang="en-GB" sz="1500" u="none" cap="none" strike="noStrike">
                <a:solidFill>
                  <a:schemeClr val="dk1"/>
                </a:solidFill>
                <a:latin typeface="Inter"/>
                <a:ea typeface="Inter"/>
                <a:cs typeface="Inter"/>
                <a:sym typeface="Inter"/>
              </a:rPr>
              <a:t>Website and functionality</a:t>
            </a:r>
            <a:endParaRPr b="0" i="0" sz="1500" u="none" cap="none" strike="noStrike">
              <a:solidFill>
                <a:schemeClr val="dk1"/>
              </a:solidFill>
              <a:latin typeface="Inter"/>
              <a:ea typeface="Inter"/>
              <a:cs typeface="Inter"/>
              <a:sym typeface="Inter"/>
            </a:endParaRPr>
          </a:p>
          <a:p>
            <a:pPr indent="-323850" lvl="0" marL="457200" marR="0" rtl="0" algn="l">
              <a:lnSpc>
                <a:spcPct val="150000"/>
              </a:lnSpc>
              <a:spcBef>
                <a:spcPts val="0"/>
              </a:spcBef>
              <a:spcAft>
                <a:spcPts val="0"/>
              </a:spcAft>
              <a:buClr>
                <a:schemeClr val="dk1"/>
              </a:buClr>
              <a:buSzPts val="1500"/>
              <a:buFont typeface="Inter"/>
              <a:buChar char="●"/>
            </a:pPr>
            <a:r>
              <a:rPr b="0" i="0" lang="en-GB" sz="1500" u="none" cap="none" strike="noStrike">
                <a:solidFill>
                  <a:schemeClr val="dk1"/>
                </a:solidFill>
                <a:latin typeface="Inter"/>
                <a:ea typeface="Inter"/>
                <a:cs typeface="Inter"/>
                <a:sym typeface="Inter"/>
              </a:rPr>
              <a:t>Operations: editorial independence, business model and archiving</a:t>
            </a:r>
            <a:endParaRPr b="0" i="0" sz="1500" u="none" cap="none" strike="noStrike">
              <a:solidFill>
                <a:schemeClr val="dk1"/>
              </a:solidFill>
              <a:latin typeface="Inter"/>
              <a:ea typeface="Inter"/>
              <a:cs typeface="Inter"/>
              <a:sym typeface="Inter"/>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pic>
        <p:nvPicPr>
          <p:cNvPr id="396" name="Google Shape;396;p58"/>
          <p:cNvPicPr preferRelativeResize="0"/>
          <p:nvPr/>
        </p:nvPicPr>
        <p:blipFill rotWithShape="1">
          <a:blip r:embed="rId3">
            <a:alphaModFix/>
          </a:blip>
          <a:srcRect b="0" l="0" r="31450" t="0"/>
          <a:stretch/>
        </p:blipFill>
        <p:spPr>
          <a:xfrm>
            <a:off x="7909950" y="556525"/>
            <a:ext cx="1234050" cy="1781175"/>
          </a:xfrm>
          <a:prstGeom prst="rect">
            <a:avLst/>
          </a:prstGeom>
          <a:noFill/>
          <a:ln>
            <a:noFill/>
          </a:ln>
        </p:spPr>
      </p:pic>
      <p:pic>
        <p:nvPicPr>
          <p:cNvPr id="397" name="Google Shape;397;p58"/>
          <p:cNvPicPr preferRelativeResize="0"/>
          <p:nvPr/>
        </p:nvPicPr>
        <p:blipFill rotWithShape="1">
          <a:blip r:embed="rId4">
            <a:alphaModFix/>
          </a:blip>
          <a:srcRect b="0" l="0" r="0" t="0"/>
          <a:stretch/>
        </p:blipFill>
        <p:spPr>
          <a:xfrm>
            <a:off x="7844125" y="1265700"/>
            <a:ext cx="895350" cy="1781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p94"/>
          <p:cNvPicPr preferRelativeResize="0"/>
          <p:nvPr/>
        </p:nvPicPr>
        <p:blipFill rotWithShape="1">
          <a:blip r:embed="rId3">
            <a:alphaModFix/>
          </a:blip>
          <a:srcRect b="34661" l="0" r="0" t="0"/>
          <a:stretch/>
        </p:blipFill>
        <p:spPr>
          <a:xfrm rot="5400000">
            <a:off x="-202250" y="389300"/>
            <a:ext cx="1166975" cy="762474"/>
          </a:xfrm>
          <a:prstGeom prst="rect">
            <a:avLst/>
          </a:prstGeom>
          <a:noFill/>
          <a:ln>
            <a:noFill/>
          </a:ln>
        </p:spPr>
      </p:pic>
      <p:pic>
        <p:nvPicPr>
          <p:cNvPr id="763" name="Google Shape;763;p94"/>
          <p:cNvPicPr preferRelativeResize="0"/>
          <p:nvPr/>
        </p:nvPicPr>
        <p:blipFill rotWithShape="1">
          <a:blip r:embed="rId4">
            <a:alphaModFix/>
          </a:blip>
          <a:srcRect b="0" l="0" r="0" t="0"/>
          <a:stretch/>
        </p:blipFill>
        <p:spPr>
          <a:xfrm>
            <a:off x="4137525" y="148199"/>
            <a:ext cx="1244675" cy="1244675"/>
          </a:xfrm>
          <a:prstGeom prst="rect">
            <a:avLst/>
          </a:prstGeom>
          <a:noFill/>
          <a:ln>
            <a:noFill/>
          </a:ln>
        </p:spPr>
      </p:pic>
      <p:pic>
        <p:nvPicPr>
          <p:cNvPr id="764" name="Google Shape;764;p94"/>
          <p:cNvPicPr preferRelativeResize="0"/>
          <p:nvPr/>
        </p:nvPicPr>
        <p:blipFill rotWithShape="1">
          <a:blip r:embed="rId5">
            <a:alphaModFix/>
          </a:blip>
          <a:srcRect b="0" l="0" r="0" t="0"/>
          <a:stretch/>
        </p:blipFill>
        <p:spPr>
          <a:xfrm>
            <a:off x="3455825" y="148188"/>
            <a:ext cx="553908" cy="1244675"/>
          </a:xfrm>
          <a:prstGeom prst="rect">
            <a:avLst/>
          </a:prstGeom>
          <a:noFill/>
          <a:ln>
            <a:noFill/>
          </a:ln>
        </p:spPr>
      </p:pic>
      <p:pic>
        <p:nvPicPr>
          <p:cNvPr id="765" name="Google Shape;765;p94"/>
          <p:cNvPicPr preferRelativeResize="0"/>
          <p:nvPr/>
        </p:nvPicPr>
        <p:blipFill rotWithShape="1">
          <a:blip r:embed="rId6">
            <a:alphaModFix/>
          </a:blip>
          <a:srcRect b="0" l="0" r="0" t="0"/>
          <a:stretch/>
        </p:blipFill>
        <p:spPr>
          <a:xfrm>
            <a:off x="914875" y="173802"/>
            <a:ext cx="1168476" cy="1168499"/>
          </a:xfrm>
          <a:prstGeom prst="rect">
            <a:avLst/>
          </a:prstGeom>
          <a:noFill/>
          <a:ln>
            <a:noFill/>
          </a:ln>
        </p:spPr>
      </p:pic>
      <p:pic>
        <p:nvPicPr>
          <p:cNvPr id="766" name="Google Shape;766;p94"/>
          <p:cNvPicPr preferRelativeResize="0"/>
          <p:nvPr/>
        </p:nvPicPr>
        <p:blipFill rotWithShape="1">
          <a:blip r:embed="rId7">
            <a:alphaModFix/>
          </a:blip>
          <a:srcRect b="0" l="0" r="0" t="0"/>
          <a:stretch/>
        </p:blipFill>
        <p:spPr>
          <a:xfrm>
            <a:off x="2083350" y="154768"/>
            <a:ext cx="1244675" cy="1231507"/>
          </a:xfrm>
          <a:prstGeom prst="rect">
            <a:avLst/>
          </a:prstGeom>
          <a:noFill/>
          <a:ln>
            <a:noFill/>
          </a:ln>
        </p:spPr>
      </p:pic>
      <p:sp>
        <p:nvSpPr>
          <p:cNvPr id="767" name="Google Shape;767;p94"/>
          <p:cNvSpPr txBox="1"/>
          <p:nvPr>
            <p:ph type="title"/>
          </p:nvPr>
        </p:nvSpPr>
        <p:spPr>
          <a:xfrm>
            <a:off x="397350" y="1648350"/>
            <a:ext cx="16587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89</a:t>
            </a:r>
            <a:endParaRPr/>
          </a:p>
        </p:txBody>
      </p:sp>
      <p:sp>
        <p:nvSpPr>
          <p:cNvPr id="768" name="Google Shape;768;p94"/>
          <p:cNvSpPr txBox="1"/>
          <p:nvPr>
            <p:ph idx="1" type="body"/>
          </p:nvPr>
        </p:nvSpPr>
        <p:spPr>
          <a:xfrm>
            <a:off x="299550" y="2664450"/>
            <a:ext cx="1756500" cy="752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2300"/>
              <a:t>languages</a:t>
            </a:r>
            <a:endParaRPr sz="2300"/>
          </a:p>
        </p:txBody>
      </p:sp>
      <p:sp>
        <p:nvSpPr>
          <p:cNvPr id="769" name="Google Shape;769;p94"/>
          <p:cNvSpPr txBox="1"/>
          <p:nvPr>
            <p:ph type="title"/>
          </p:nvPr>
        </p:nvSpPr>
        <p:spPr>
          <a:xfrm>
            <a:off x="2751875" y="1687650"/>
            <a:ext cx="20940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140</a:t>
            </a:r>
            <a:endParaRPr/>
          </a:p>
        </p:txBody>
      </p:sp>
      <p:sp>
        <p:nvSpPr>
          <p:cNvPr id="770" name="Google Shape;770;p94"/>
          <p:cNvSpPr txBox="1"/>
          <p:nvPr>
            <p:ph type="title"/>
          </p:nvPr>
        </p:nvSpPr>
        <p:spPr>
          <a:xfrm>
            <a:off x="5226500" y="2791350"/>
            <a:ext cx="3563700" cy="12447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6700"/>
              <a:buNone/>
            </a:pPr>
            <a:r>
              <a:rPr lang="en-GB"/>
              <a:t>22,000</a:t>
            </a:r>
            <a:endParaRPr/>
          </a:p>
        </p:txBody>
      </p:sp>
      <p:sp>
        <p:nvSpPr>
          <p:cNvPr id="771" name="Google Shape;771;p94"/>
          <p:cNvSpPr txBox="1"/>
          <p:nvPr>
            <p:ph idx="1" type="body"/>
          </p:nvPr>
        </p:nvSpPr>
        <p:spPr>
          <a:xfrm>
            <a:off x="2876700" y="2703750"/>
            <a:ext cx="1756500" cy="752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2300"/>
              <a:t>countries</a:t>
            </a:r>
            <a:endParaRPr sz="2300"/>
          </a:p>
        </p:txBody>
      </p:sp>
      <p:sp>
        <p:nvSpPr>
          <p:cNvPr id="772" name="Google Shape;772;p94"/>
          <p:cNvSpPr txBox="1"/>
          <p:nvPr>
            <p:ph idx="1" type="body"/>
          </p:nvPr>
        </p:nvSpPr>
        <p:spPr>
          <a:xfrm>
            <a:off x="7337125" y="3835050"/>
            <a:ext cx="1244700" cy="752100"/>
          </a:xfrm>
          <a:prstGeom prst="rect">
            <a:avLst/>
          </a:prstGeom>
          <a:noFill/>
          <a:ln>
            <a:noFill/>
          </a:ln>
        </p:spPr>
        <p:txBody>
          <a:bodyPr anchorCtr="0" anchor="t" bIns="76025" lIns="76025" spcFirstLastPara="1" rIns="76025" wrap="square" tIns="76025">
            <a:noAutofit/>
          </a:bodyPr>
          <a:lstStyle/>
          <a:p>
            <a:pPr indent="0" lvl="0" marL="0" rtl="0" algn="r">
              <a:lnSpc>
                <a:spcPct val="115000"/>
              </a:lnSpc>
              <a:spcBef>
                <a:spcPts val="0"/>
              </a:spcBef>
              <a:spcAft>
                <a:spcPts val="0"/>
              </a:spcAft>
              <a:buSzPts val="1500"/>
              <a:buNone/>
            </a:pPr>
            <a:r>
              <a:rPr lang="en-GB" sz="2300"/>
              <a:t>journals</a:t>
            </a:r>
            <a:endParaRPr sz="2300"/>
          </a:p>
        </p:txBody>
      </p:sp>
      <p:sp>
        <p:nvSpPr>
          <p:cNvPr id="773" name="Google Shape;773;p94"/>
          <p:cNvSpPr txBox="1"/>
          <p:nvPr>
            <p:ph idx="1" type="body"/>
          </p:nvPr>
        </p:nvSpPr>
        <p:spPr>
          <a:xfrm>
            <a:off x="6825325" y="2448050"/>
            <a:ext cx="1756500" cy="498000"/>
          </a:xfrm>
          <a:prstGeom prst="rect">
            <a:avLst/>
          </a:prstGeom>
          <a:noFill/>
          <a:ln>
            <a:noFill/>
          </a:ln>
        </p:spPr>
        <p:txBody>
          <a:bodyPr anchorCtr="0" anchor="t" bIns="76025" lIns="76025" spcFirstLastPara="1" rIns="76025" wrap="square" tIns="76025">
            <a:noAutofit/>
          </a:bodyPr>
          <a:lstStyle/>
          <a:p>
            <a:pPr indent="0" lvl="0" marL="0" rtl="0" algn="r">
              <a:lnSpc>
                <a:spcPct val="115000"/>
              </a:lnSpc>
              <a:spcBef>
                <a:spcPts val="0"/>
              </a:spcBef>
              <a:spcAft>
                <a:spcPts val="0"/>
              </a:spcAft>
              <a:buSzPts val="1500"/>
              <a:buNone/>
            </a:pPr>
            <a:r>
              <a:rPr lang="en-GB" sz="2300"/>
              <a:t>More than</a:t>
            </a:r>
            <a:endParaRPr sz="2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95"/>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Editorial statistics </a:t>
            </a:r>
            <a:r>
              <a:rPr lang="en-GB">
                <a:highlight>
                  <a:srgbClr val="FFFF00"/>
                </a:highlight>
              </a:rPr>
              <a:t>2023</a:t>
            </a:r>
            <a:endParaRPr>
              <a:highlight>
                <a:srgbClr val="FFFF00"/>
              </a:highlight>
            </a:endParaRPr>
          </a:p>
        </p:txBody>
      </p:sp>
      <p:pic>
        <p:nvPicPr>
          <p:cNvPr id="779" name="Google Shape;779;p95"/>
          <p:cNvPicPr preferRelativeResize="0"/>
          <p:nvPr/>
        </p:nvPicPr>
        <p:blipFill rotWithShape="1">
          <a:blip r:embed="rId3">
            <a:alphaModFix/>
          </a:blip>
          <a:srcRect b="0" l="0" r="0" t="0"/>
          <a:stretch/>
        </p:blipFill>
        <p:spPr>
          <a:xfrm>
            <a:off x="7535250" y="250700"/>
            <a:ext cx="1307699" cy="1307701"/>
          </a:xfrm>
          <a:prstGeom prst="rect">
            <a:avLst/>
          </a:prstGeom>
          <a:noFill/>
          <a:ln>
            <a:noFill/>
          </a:ln>
        </p:spPr>
      </p:pic>
      <p:sp>
        <p:nvSpPr>
          <p:cNvPr id="780" name="Google Shape;780;p95"/>
          <p:cNvSpPr txBox="1"/>
          <p:nvPr/>
        </p:nvSpPr>
        <p:spPr>
          <a:xfrm>
            <a:off x="729325" y="22312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Inter"/>
                <a:ea typeface="Inter"/>
                <a:cs typeface="Inter"/>
                <a:sym typeface="Inter"/>
              </a:rPr>
              <a:t>7,926 </a:t>
            </a:r>
            <a:r>
              <a:rPr b="0" i="0" lang="en-GB" sz="1800" u="none" cap="none" strike="noStrike">
                <a:solidFill>
                  <a:schemeClr val="dk1"/>
                </a:solidFill>
                <a:latin typeface="Inter Light"/>
                <a:ea typeface="Inter Light"/>
                <a:cs typeface="Inter Light"/>
                <a:sym typeface="Inter Light"/>
              </a:rPr>
              <a:t>applications &amp; </a:t>
            </a:r>
            <a:r>
              <a:rPr b="1" i="0" lang="en-GB" sz="1800" u="none" cap="none" strike="noStrike">
                <a:solidFill>
                  <a:schemeClr val="dk1"/>
                </a:solidFill>
                <a:latin typeface="Inter"/>
                <a:ea typeface="Inter"/>
                <a:cs typeface="Inter"/>
                <a:sym typeface="Inter"/>
              </a:rPr>
              <a:t>4,126</a:t>
            </a:r>
            <a:r>
              <a:rPr b="0" i="0" lang="en-GB" sz="1800" u="none" cap="none" strike="noStrike">
                <a:solidFill>
                  <a:schemeClr val="dk1"/>
                </a:solidFill>
                <a:latin typeface="Inter Light"/>
                <a:ea typeface="Inter Light"/>
                <a:cs typeface="Inter Light"/>
                <a:sym typeface="Inter Light"/>
              </a:rPr>
              <a:t> update requests from journals</a:t>
            </a:r>
            <a:endParaRPr b="0" i="0" sz="1800" u="none" cap="none" strike="noStrike">
              <a:solidFill>
                <a:srgbClr val="282624"/>
              </a:solidFill>
              <a:latin typeface="Inter Light"/>
              <a:ea typeface="Inter Light"/>
              <a:cs typeface="Inter Light"/>
              <a:sym typeface="Inter Light"/>
            </a:endParaRPr>
          </a:p>
        </p:txBody>
      </p:sp>
      <p:sp>
        <p:nvSpPr>
          <p:cNvPr id="781" name="Google Shape;781;p95"/>
          <p:cNvSpPr txBox="1"/>
          <p:nvPr/>
        </p:nvSpPr>
        <p:spPr>
          <a:xfrm>
            <a:off x="2615725" y="22312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24% </a:t>
            </a:r>
            <a:r>
              <a:rPr b="0" i="0" lang="en-GB" sz="1800" u="none" cap="none" strike="noStrike">
                <a:solidFill>
                  <a:srgbClr val="282624"/>
                </a:solidFill>
                <a:latin typeface="Inter Light"/>
                <a:ea typeface="Inter Light"/>
                <a:cs typeface="Inter Light"/>
                <a:sym typeface="Inter Light"/>
              </a:rPr>
              <a:t>of applications accepted for inclusion</a:t>
            </a:r>
            <a:endParaRPr b="0" i="0" sz="1800" u="none" cap="none" strike="noStrike">
              <a:solidFill>
                <a:srgbClr val="282624"/>
              </a:solidFill>
              <a:latin typeface="Inter Light"/>
              <a:ea typeface="Inter Light"/>
              <a:cs typeface="Inter Light"/>
              <a:sym typeface="Inter Light"/>
            </a:endParaRPr>
          </a:p>
        </p:txBody>
      </p:sp>
      <p:sp>
        <p:nvSpPr>
          <p:cNvPr id="782" name="Google Shape;782;p95"/>
          <p:cNvSpPr txBox="1"/>
          <p:nvPr/>
        </p:nvSpPr>
        <p:spPr>
          <a:xfrm>
            <a:off x="4502125" y="22312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282624"/>
                </a:solidFill>
                <a:latin typeface="Inter Light"/>
                <a:ea typeface="Inter Light"/>
                <a:cs typeface="Inter Light"/>
                <a:sym typeface="Inter Light"/>
              </a:rPr>
              <a:t>Average review time </a:t>
            </a:r>
            <a:r>
              <a:rPr b="1" i="0" lang="en-GB" sz="1800" u="none" cap="none" strike="noStrike">
                <a:solidFill>
                  <a:srgbClr val="282624"/>
                </a:solidFill>
                <a:latin typeface="Inter"/>
                <a:ea typeface="Inter"/>
                <a:cs typeface="Inter"/>
                <a:sym typeface="Inter"/>
              </a:rPr>
              <a:t>under three months</a:t>
            </a:r>
            <a:endParaRPr b="1" i="0" sz="1800" u="none" cap="none" strike="noStrike">
              <a:solidFill>
                <a:srgbClr val="282624"/>
              </a:solidFill>
              <a:latin typeface="Inter"/>
              <a:ea typeface="Inter"/>
              <a:cs typeface="Inter"/>
              <a:sym typeface="Inter"/>
            </a:endParaRPr>
          </a:p>
        </p:txBody>
      </p:sp>
      <p:sp>
        <p:nvSpPr>
          <p:cNvPr id="783" name="Google Shape;783;p95"/>
          <p:cNvSpPr txBox="1"/>
          <p:nvPr/>
        </p:nvSpPr>
        <p:spPr>
          <a:xfrm>
            <a:off x="6388525" y="22312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20</a:t>
            </a:r>
            <a:r>
              <a:rPr b="0" i="0" lang="en-GB" sz="1800" u="none" cap="none" strike="noStrike">
                <a:solidFill>
                  <a:srgbClr val="282624"/>
                </a:solidFill>
                <a:latin typeface="Inter Light"/>
                <a:ea typeface="Inter Light"/>
                <a:cs typeface="Inter Light"/>
                <a:sym typeface="Inter Light"/>
              </a:rPr>
              <a:t> core staff, </a:t>
            </a:r>
            <a:r>
              <a:rPr b="1" i="0" lang="en-GB" sz="1800" u="none" cap="none" strike="noStrike">
                <a:solidFill>
                  <a:srgbClr val="282624"/>
                </a:solidFill>
                <a:latin typeface="Inter"/>
                <a:ea typeface="Inter"/>
                <a:cs typeface="Inter"/>
                <a:sym typeface="Inter"/>
              </a:rPr>
              <a:t>&gt;100</a:t>
            </a:r>
            <a:r>
              <a:rPr b="0" i="0" lang="en-GB" sz="1800" u="none" cap="none" strike="noStrike">
                <a:solidFill>
                  <a:srgbClr val="282624"/>
                </a:solidFill>
                <a:latin typeface="Inter Light"/>
                <a:ea typeface="Inter Light"/>
                <a:cs typeface="Inter Light"/>
                <a:sym typeface="Inter Light"/>
              </a:rPr>
              <a:t> volunteer editors &amp; </a:t>
            </a:r>
            <a:r>
              <a:rPr b="1" i="0" lang="en-GB" sz="1800" u="none" cap="none" strike="noStrike">
                <a:solidFill>
                  <a:srgbClr val="282624"/>
                </a:solidFill>
                <a:latin typeface="Inter"/>
                <a:ea typeface="Inter"/>
                <a:cs typeface="Inter"/>
                <a:sym typeface="Inter"/>
              </a:rPr>
              <a:t>12</a:t>
            </a:r>
            <a:r>
              <a:rPr b="0" i="0" lang="en-GB" sz="1800" u="none" cap="none" strike="noStrike">
                <a:solidFill>
                  <a:srgbClr val="282624"/>
                </a:solidFill>
                <a:latin typeface="Inter Light"/>
                <a:ea typeface="Inter Light"/>
                <a:cs typeface="Inter Light"/>
                <a:sym typeface="Inter Light"/>
              </a:rPr>
              <a:t> ambassadors</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6"/>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Editorial statistics 2024</a:t>
            </a:r>
            <a:endParaRPr/>
          </a:p>
        </p:txBody>
      </p:sp>
      <p:pic>
        <p:nvPicPr>
          <p:cNvPr id="789" name="Google Shape;789;p96"/>
          <p:cNvPicPr preferRelativeResize="0"/>
          <p:nvPr/>
        </p:nvPicPr>
        <p:blipFill rotWithShape="1">
          <a:blip r:embed="rId3">
            <a:alphaModFix/>
          </a:blip>
          <a:srcRect b="0" l="0" r="0" t="0"/>
          <a:stretch/>
        </p:blipFill>
        <p:spPr>
          <a:xfrm>
            <a:off x="7535250" y="250700"/>
            <a:ext cx="1307699" cy="1307701"/>
          </a:xfrm>
          <a:prstGeom prst="rect">
            <a:avLst/>
          </a:prstGeom>
          <a:noFill/>
          <a:ln>
            <a:noFill/>
          </a:ln>
        </p:spPr>
      </p:pic>
      <p:sp>
        <p:nvSpPr>
          <p:cNvPr id="790" name="Google Shape;790;p96"/>
          <p:cNvSpPr txBox="1"/>
          <p:nvPr/>
        </p:nvSpPr>
        <p:spPr>
          <a:xfrm>
            <a:off x="729325" y="2231275"/>
            <a:ext cx="23349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282624"/>
                </a:solidFill>
                <a:latin typeface="Inter"/>
                <a:ea typeface="Inter"/>
                <a:cs typeface="Inter"/>
                <a:sym typeface="Inter"/>
              </a:rPr>
              <a:t>Almost </a:t>
            </a:r>
            <a:r>
              <a:rPr b="1" i="0" lang="en-GB" sz="1800" u="none" cap="none" strike="noStrike">
                <a:solidFill>
                  <a:srgbClr val="282624"/>
                </a:solidFill>
                <a:latin typeface="Inter"/>
                <a:ea typeface="Inter"/>
                <a:cs typeface="Inter"/>
                <a:sym typeface="Inter"/>
              </a:rPr>
              <a:t>8300 </a:t>
            </a:r>
            <a:r>
              <a:rPr b="0" i="0" lang="en-GB" sz="1800" u="none" cap="none" strike="noStrike">
                <a:solidFill>
                  <a:srgbClr val="282624"/>
                </a:solidFill>
                <a:latin typeface="Inter Light"/>
                <a:ea typeface="Inter Light"/>
                <a:cs typeface="Inter Light"/>
                <a:sym typeface="Inter Light"/>
              </a:rPr>
              <a:t>applications &amp; </a:t>
            </a:r>
            <a:r>
              <a:rPr b="0" i="0" lang="en-GB" sz="1800" u="none" cap="none" strike="noStrike">
                <a:solidFill>
                  <a:srgbClr val="282624"/>
                </a:solidFill>
                <a:latin typeface="Inter"/>
                <a:ea typeface="Inter"/>
                <a:cs typeface="Inter"/>
                <a:sym typeface="Inter"/>
              </a:rPr>
              <a:t>nearly</a:t>
            </a:r>
            <a:r>
              <a:rPr b="1" i="0" lang="en-GB" sz="1800" u="none" cap="none" strike="noStrike">
                <a:solidFill>
                  <a:srgbClr val="282624"/>
                </a:solidFill>
                <a:latin typeface="Inter"/>
                <a:ea typeface="Inter"/>
                <a:cs typeface="Inter"/>
                <a:sym typeface="Inter"/>
              </a:rPr>
              <a:t> 4000</a:t>
            </a:r>
            <a:r>
              <a:rPr b="0" i="0" lang="en-GB" sz="1800" u="none" cap="none" strike="noStrike">
                <a:solidFill>
                  <a:srgbClr val="282624"/>
                </a:solidFill>
                <a:latin typeface="Inter Light"/>
                <a:ea typeface="Inter Light"/>
                <a:cs typeface="Inter Light"/>
                <a:sym typeface="Inter Light"/>
              </a:rPr>
              <a:t> update requests from journals</a:t>
            </a:r>
            <a:endParaRPr b="0" i="0" sz="1800" u="none" cap="none" strike="noStrike">
              <a:solidFill>
                <a:srgbClr val="282624"/>
              </a:solidFill>
              <a:latin typeface="Inter Light"/>
              <a:ea typeface="Inter Light"/>
              <a:cs typeface="Inter Light"/>
              <a:sym typeface="Inter Light"/>
            </a:endParaRPr>
          </a:p>
        </p:txBody>
      </p:sp>
      <p:sp>
        <p:nvSpPr>
          <p:cNvPr id="791" name="Google Shape;791;p96"/>
          <p:cNvSpPr txBox="1"/>
          <p:nvPr/>
        </p:nvSpPr>
        <p:spPr>
          <a:xfrm>
            <a:off x="3485263" y="2231275"/>
            <a:ext cx="18864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23% </a:t>
            </a:r>
            <a:r>
              <a:rPr b="0" i="0" lang="en-GB" sz="1800" u="none" cap="none" strike="noStrike">
                <a:solidFill>
                  <a:srgbClr val="282624"/>
                </a:solidFill>
                <a:latin typeface="Inter Light"/>
                <a:ea typeface="Inter Light"/>
                <a:cs typeface="Inter Light"/>
                <a:sym typeface="Inter Light"/>
              </a:rPr>
              <a:t>of applications accepted for inclusion</a:t>
            </a:r>
            <a:endParaRPr b="0" i="0" sz="1800" u="none" cap="none" strike="noStrike">
              <a:solidFill>
                <a:srgbClr val="282624"/>
              </a:solidFill>
              <a:latin typeface="Inter Light"/>
              <a:ea typeface="Inter Light"/>
              <a:cs typeface="Inter Light"/>
              <a:sym typeface="Inter Light"/>
            </a:endParaRPr>
          </a:p>
        </p:txBody>
      </p:sp>
      <p:sp>
        <p:nvSpPr>
          <p:cNvPr id="792" name="Google Shape;792;p96"/>
          <p:cNvSpPr txBox="1"/>
          <p:nvPr/>
        </p:nvSpPr>
        <p:spPr>
          <a:xfrm>
            <a:off x="5792700" y="2231275"/>
            <a:ext cx="22326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282624"/>
                </a:solidFill>
                <a:latin typeface="Inter"/>
                <a:ea typeface="Inter"/>
                <a:cs typeface="Inter"/>
                <a:sym typeface="Inter"/>
              </a:rPr>
              <a:t>13</a:t>
            </a:r>
            <a:r>
              <a:rPr b="0" i="0" lang="en-GB" sz="1800" u="none" cap="none" strike="noStrike">
                <a:solidFill>
                  <a:srgbClr val="282624"/>
                </a:solidFill>
                <a:latin typeface="Inter Light"/>
                <a:ea typeface="Inter Light"/>
                <a:cs typeface="Inter Light"/>
                <a:sym typeface="Inter Light"/>
              </a:rPr>
              <a:t> editorial staff, plus over </a:t>
            </a:r>
            <a:r>
              <a:rPr b="1" i="0" lang="en-GB" sz="1800" u="none" cap="none" strike="noStrike">
                <a:solidFill>
                  <a:srgbClr val="282624"/>
                </a:solidFill>
                <a:latin typeface="Inter"/>
                <a:ea typeface="Inter"/>
                <a:cs typeface="Inter"/>
                <a:sym typeface="Inter"/>
              </a:rPr>
              <a:t>100</a:t>
            </a:r>
            <a:r>
              <a:rPr b="0" i="0" lang="en-GB" sz="1800" u="none" cap="none" strike="noStrike">
                <a:solidFill>
                  <a:srgbClr val="282624"/>
                </a:solidFill>
                <a:latin typeface="Inter Light"/>
                <a:ea typeface="Inter Light"/>
                <a:cs typeface="Inter Light"/>
                <a:sym typeface="Inter Light"/>
              </a:rPr>
              <a:t> volunteer editors</a:t>
            </a:r>
            <a:endParaRPr b="0" i="0" sz="18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97"/>
          <p:cNvPicPr preferRelativeResize="0"/>
          <p:nvPr/>
        </p:nvPicPr>
        <p:blipFill rotWithShape="1">
          <a:blip r:embed="rId3">
            <a:alphaModFix/>
          </a:blip>
          <a:srcRect b="0" l="0" r="0" t="0"/>
          <a:stretch/>
        </p:blipFill>
        <p:spPr>
          <a:xfrm>
            <a:off x="-2394" y="0"/>
            <a:ext cx="9148796"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8"/>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0"/>
              </a:spcAft>
              <a:buSzPts val="5000"/>
              <a:buNone/>
            </a:pPr>
            <a:r>
              <a:rPr lang="en-GB"/>
              <a:t>Who are the DOAJ team?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9"/>
          <p:cNvSpPr txBox="1"/>
          <p:nvPr>
            <p:ph type="title"/>
          </p:nvPr>
        </p:nvSpPr>
        <p:spPr>
          <a:xfrm>
            <a:off x="346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 team</a:t>
            </a:r>
            <a:endParaRPr/>
          </a:p>
        </p:txBody>
      </p:sp>
      <p:pic>
        <p:nvPicPr>
          <p:cNvPr id="808" name="Google Shape;808;p99"/>
          <p:cNvPicPr preferRelativeResize="0"/>
          <p:nvPr/>
        </p:nvPicPr>
        <p:blipFill rotWithShape="1">
          <a:blip r:embed="rId3">
            <a:alphaModFix/>
          </a:blip>
          <a:srcRect b="11708" l="0" r="0" t="33009"/>
          <a:stretch/>
        </p:blipFill>
        <p:spPr>
          <a:xfrm>
            <a:off x="365750" y="946801"/>
            <a:ext cx="8287898" cy="3436174"/>
          </a:xfrm>
          <a:prstGeom prst="rect">
            <a:avLst/>
          </a:prstGeom>
          <a:noFill/>
          <a:ln>
            <a:noFill/>
          </a:ln>
        </p:spPr>
      </p:pic>
      <p:sp>
        <p:nvSpPr>
          <p:cNvPr id="809" name="Google Shape;809;p99"/>
          <p:cNvSpPr txBox="1"/>
          <p:nvPr/>
        </p:nvSpPr>
        <p:spPr>
          <a:xfrm>
            <a:off x="4230750" y="4493050"/>
            <a:ext cx="44229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Inter Light"/>
                <a:ea typeface="Inter Light"/>
                <a:cs typeface="Inter Light"/>
                <a:sym typeface="Inter Light"/>
              </a:rPr>
              <a:t>Team photo taken during a team meeting in Malmö in April 2024</a:t>
            </a:r>
            <a:endParaRPr b="0" i="0" sz="1100" u="none" cap="none" strike="noStrike">
              <a:solidFill>
                <a:schemeClr val="dk1"/>
              </a:solidFill>
              <a:latin typeface="Inter Light"/>
              <a:ea typeface="Inter Light"/>
              <a:cs typeface="Inter Light"/>
              <a:sym typeface="Inter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00"/>
          <p:cNvSpPr txBox="1"/>
          <p:nvPr>
            <p:ph type="title"/>
          </p:nvPr>
        </p:nvSpPr>
        <p:spPr>
          <a:xfrm>
            <a:off x="730000" y="1318650"/>
            <a:ext cx="27723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sz="2200"/>
              <a:t>Get to know our team members through our “Meet the DOAJ team” blog post series</a:t>
            </a:r>
            <a:endParaRPr sz="2200"/>
          </a:p>
        </p:txBody>
      </p:sp>
      <p:sp>
        <p:nvSpPr>
          <p:cNvPr id="815" name="Google Shape;815;p100"/>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t/>
            </a:r>
            <a:endParaRPr/>
          </a:p>
        </p:txBody>
      </p:sp>
      <p:pic>
        <p:nvPicPr>
          <p:cNvPr id="816" name="Google Shape;816;p100"/>
          <p:cNvPicPr preferRelativeResize="0"/>
          <p:nvPr/>
        </p:nvPicPr>
        <p:blipFill rotWithShape="1">
          <a:blip r:embed="rId3">
            <a:alphaModFix/>
          </a:blip>
          <a:srcRect b="0" l="0" r="0" t="0"/>
          <a:stretch/>
        </p:blipFill>
        <p:spPr>
          <a:xfrm>
            <a:off x="4573600" y="0"/>
            <a:ext cx="4595751" cy="4595751"/>
          </a:xfrm>
          <a:prstGeom prst="rect">
            <a:avLst/>
          </a:prstGeom>
          <a:noFill/>
          <a:ln>
            <a:noFill/>
          </a:ln>
        </p:spPr>
      </p:pic>
      <p:sp>
        <p:nvSpPr>
          <p:cNvPr id="817" name="Google Shape;817;p100"/>
          <p:cNvSpPr txBox="1"/>
          <p:nvPr>
            <p:ph idx="1" type="subTitle"/>
          </p:nvPr>
        </p:nvSpPr>
        <p:spPr>
          <a:xfrm>
            <a:off x="4672700" y="4672550"/>
            <a:ext cx="4273500" cy="7590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500"/>
              <a:buNone/>
            </a:pPr>
            <a:r>
              <a:rPr lang="en-GB" sz="700"/>
              <a:t>https://blog.doaj.org/2024/06/26/meet-the-doaj-team-head-of-editorial-and-deputy-head-of-editorial-quality/</a:t>
            </a:r>
            <a:endParaRPr sz="7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1"/>
          <p:cNvSpPr txBox="1"/>
          <p:nvPr>
            <p:ph type="title"/>
          </p:nvPr>
        </p:nvSpPr>
        <p:spPr>
          <a:xfrm>
            <a:off x="730000" y="1318650"/>
            <a:ext cx="27723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sz="2200"/>
              <a:t>Get to know our team members through our “Meet the DOAJ team” blog post series</a:t>
            </a:r>
            <a:endParaRPr sz="2200"/>
          </a:p>
        </p:txBody>
      </p:sp>
      <p:sp>
        <p:nvSpPr>
          <p:cNvPr id="823" name="Google Shape;823;p101"/>
          <p:cNvSpPr txBox="1"/>
          <p:nvPr>
            <p:ph idx="1" type="subTitle"/>
          </p:nvPr>
        </p:nvSpPr>
        <p:spPr>
          <a:xfrm>
            <a:off x="4672700" y="4672550"/>
            <a:ext cx="4273500" cy="7590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500"/>
              <a:buNone/>
            </a:pPr>
            <a:r>
              <a:rPr lang="en-GB" sz="700" u="sng">
                <a:solidFill>
                  <a:schemeClr val="hlink"/>
                </a:solidFill>
                <a:hlinkClick r:id="rId3"/>
              </a:rPr>
              <a:t>https://blog.doaj.org/2024/09/05/meet-the-doaj-team-managing-editor-and-volunteer-coordinator-iemima-ploscariu/</a:t>
            </a:r>
            <a:r>
              <a:rPr lang="en-GB" sz="700"/>
              <a:t> </a:t>
            </a:r>
            <a:endParaRPr sz="700"/>
          </a:p>
        </p:txBody>
      </p:sp>
      <p:sp>
        <p:nvSpPr>
          <p:cNvPr id="824" name="Google Shape;824;p101"/>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t/>
            </a:r>
            <a:endParaRPr/>
          </a:p>
        </p:txBody>
      </p:sp>
      <p:pic>
        <p:nvPicPr>
          <p:cNvPr id="825" name="Google Shape;825;p101"/>
          <p:cNvPicPr preferRelativeResize="0"/>
          <p:nvPr/>
        </p:nvPicPr>
        <p:blipFill rotWithShape="1">
          <a:blip r:embed="rId4">
            <a:alphaModFix/>
          </a:blip>
          <a:srcRect b="0" l="0" r="0" t="0"/>
          <a:stretch/>
        </p:blipFill>
        <p:spPr>
          <a:xfrm>
            <a:off x="4573600" y="0"/>
            <a:ext cx="4595751" cy="45957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2"/>
          <p:cNvSpPr txBox="1"/>
          <p:nvPr>
            <p:ph type="title"/>
          </p:nvPr>
        </p:nvSpPr>
        <p:spPr>
          <a:xfrm>
            <a:off x="730000" y="1318650"/>
            <a:ext cx="27723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sz="2200"/>
              <a:t>Get to know our team members through our “Meet the DOAJ team” blog post series</a:t>
            </a:r>
            <a:endParaRPr sz="2200"/>
          </a:p>
        </p:txBody>
      </p:sp>
      <p:sp>
        <p:nvSpPr>
          <p:cNvPr id="831" name="Google Shape;831;p102"/>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t/>
            </a:r>
            <a:endParaRPr/>
          </a:p>
        </p:txBody>
      </p:sp>
      <p:pic>
        <p:nvPicPr>
          <p:cNvPr id="832" name="Google Shape;832;p102"/>
          <p:cNvPicPr preferRelativeResize="0"/>
          <p:nvPr/>
        </p:nvPicPr>
        <p:blipFill rotWithShape="1">
          <a:blip r:embed="rId3">
            <a:alphaModFix/>
          </a:blip>
          <a:srcRect b="0" l="0" r="0" t="0"/>
          <a:stretch/>
        </p:blipFill>
        <p:spPr>
          <a:xfrm>
            <a:off x="4573600" y="0"/>
            <a:ext cx="4595751" cy="4595751"/>
          </a:xfrm>
          <a:prstGeom prst="rect">
            <a:avLst/>
          </a:prstGeom>
          <a:noFill/>
          <a:ln>
            <a:noFill/>
          </a:ln>
        </p:spPr>
      </p:pic>
      <p:sp>
        <p:nvSpPr>
          <p:cNvPr id="833" name="Google Shape;833;p102"/>
          <p:cNvSpPr txBox="1"/>
          <p:nvPr>
            <p:ph idx="1" type="subTitle"/>
          </p:nvPr>
        </p:nvSpPr>
        <p:spPr>
          <a:xfrm>
            <a:off x="4672700" y="4672550"/>
            <a:ext cx="4273500" cy="7590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500"/>
              <a:buNone/>
            </a:pPr>
            <a:r>
              <a:rPr lang="en-GB" sz="700"/>
              <a:t>Not published yet - link to be added</a:t>
            </a:r>
            <a:endParaRPr sz="7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03"/>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DOAJ team and volunteers</a:t>
            </a:r>
            <a:endParaRPr/>
          </a:p>
        </p:txBody>
      </p:sp>
      <p:sp>
        <p:nvSpPr>
          <p:cNvPr id="839" name="Google Shape;839;p103"/>
          <p:cNvSpPr txBox="1"/>
          <p:nvPr/>
        </p:nvSpPr>
        <p:spPr>
          <a:xfrm>
            <a:off x="1034125" y="2307475"/>
            <a:ext cx="6450900" cy="2398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highlight>
                  <a:schemeClr val="lt1"/>
                </a:highlight>
                <a:latin typeface="Inter"/>
                <a:ea typeface="Inter"/>
                <a:cs typeface="Inter"/>
                <a:sym typeface="Inter"/>
              </a:rPr>
              <a:t>21 </a:t>
            </a:r>
            <a:r>
              <a:rPr b="0" i="0" lang="en-GB" sz="1800" u="none" cap="none" strike="noStrike">
                <a:solidFill>
                  <a:schemeClr val="dk1"/>
                </a:solidFill>
                <a:highlight>
                  <a:schemeClr val="lt1"/>
                </a:highlight>
                <a:latin typeface="Inter Light"/>
                <a:ea typeface="Inter Light"/>
                <a:cs typeface="Inter Light"/>
                <a:sym typeface="Inter Light"/>
              </a:rPr>
              <a:t>core staff (12 FTE) of which </a:t>
            </a:r>
            <a:r>
              <a:rPr b="1" i="0" lang="en-GB" sz="1800" u="none" cap="none" strike="noStrike">
                <a:solidFill>
                  <a:schemeClr val="dk1"/>
                </a:solidFill>
                <a:highlight>
                  <a:schemeClr val="lt1"/>
                </a:highlight>
                <a:latin typeface="Inter"/>
                <a:ea typeface="Inter"/>
                <a:cs typeface="Inter"/>
                <a:sym typeface="Inter"/>
              </a:rPr>
              <a:t>13</a:t>
            </a:r>
            <a:r>
              <a:rPr b="0" i="0" lang="en-GB" sz="1800" u="none" cap="none" strike="noStrike">
                <a:solidFill>
                  <a:schemeClr val="dk1"/>
                </a:solidFill>
                <a:highlight>
                  <a:schemeClr val="lt1"/>
                </a:highlight>
                <a:latin typeface="Inter Light"/>
                <a:ea typeface="Inter Light"/>
                <a:cs typeface="Inter Light"/>
                <a:sym typeface="Inter Light"/>
              </a:rPr>
              <a:t> are Managing Editors </a:t>
            </a:r>
            <a:br>
              <a:rPr b="0" i="0" lang="en-GB" sz="1800" u="none" cap="none" strike="noStrike">
                <a:solidFill>
                  <a:schemeClr val="dk1"/>
                </a:solidFill>
                <a:highlight>
                  <a:schemeClr val="lt1"/>
                </a:highlight>
                <a:latin typeface="Inter Light"/>
                <a:ea typeface="Inter Light"/>
                <a:cs typeface="Inter Light"/>
                <a:sym typeface="Inter Light"/>
              </a:rPr>
            </a:br>
            <a:br>
              <a:rPr b="0" i="0" lang="en-GB" sz="1800" u="none" cap="none" strike="noStrike">
                <a:solidFill>
                  <a:schemeClr val="dk1"/>
                </a:solidFill>
                <a:highlight>
                  <a:schemeClr val="lt1"/>
                </a:highlight>
                <a:latin typeface="Inter Light"/>
                <a:ea typeface="Inter Light"/>
                <a:cs typeface="Inter Light"/>
                <a:sym typeface="Inter Light"/>
              </a:rPr>
            </a:br>
            <a:r>
              <a:rPr b="1" i="0" lang="en-GB" sz="1800" u="none" cap="none" strike="noStrike">
                <a:solidFill>
                  <a:schemeClr val="dk1"/>
                </a:solidFill>
                <a:highlight>
                  <a:schemeClr val="lt1"/>
                </a:highlight>
                <a:latin typeface="Inter"/>
                <a:ea typeface="Inter"/>
                <a:cs typeface="Inter"/>
                <a:sym typeface="Inter"/>
              </a:rPr>
              <a:t>3 </a:t>
            </a:r>
            <a:r>
              <a:rPr b="0" i="0" lang="en-GB" sz="1800" u="none" cap="none" strike="noStrike">
                <a:solidFill>
                  <a:schemeClr val="dk1"/>
                </a:solidFill>
                <a:highlight>
                  <a:schemeClr val="lt1"/>
                </a:highlight>
                <a:latin typeface="Inter"/>
                <a:ea typeface="Inter"/>
                <a:cs typeface="Inter"/>
                <a:sym typeface="Inter"/>
              </a:rPr>
              <a:t>Senior</a:t>
            </a:r>
            <a:r>
              <a:rPr b="1" i="0" lang="en-GB" sz="1800" u="none" cap="none" strike="noStrike">
                <a:solidFill>
                  <a:schemeClr val="dk1"/>
                </a:solidFill>
                <a:highlight>
                  <a:schemeClr val="lt1"/>
                </a:highlight>
                <a:latin typeface="Inter"/>
                <a:ea typeface="Inter"/>
                <a:cs typeface="Inter"/>
                <a:sym typeface="Inter"/>
              </a:rPr>
              <a:t> </a:t>
            </a:r>
            <a:r>
              <a:rPr b="0" i="0" lang="en-GB" sz="1800" u="none" cap="none" strike="noStrike">
                <a:solidFill>
                  <a:schemeClr val="dk1"/>
                </a:solidFill>
                <a:highlight>
                  <a:schemeClr val="lt1"/>
                </a:highlight>
                <a:latin typeface="Inter Light"/>
                <a:ea typeface="Inter Light"/>
                <a:cs typeface="Inter Light"/>
                <a:sym typeface="Inter Light"/>
              </a:rPr>
              <a:t>Ambassadors</a:t>
            </a:r>
            <a:r>
              <a:rPr b="1" i="0" lang="en-GB" sz="1800" u="none" cap="none" strike="noStrike">
                <a:solidFill>
                  <a:schemeClr val="dk1"/>
                </a:solidFill>
                <a:highlight>
                  <a:schemeClr val="lt1"/>
                </a:highlight>
                <a:latin typeface="Inter"/>
                <a:ea typeface="Inter"/>
                <a:cs typeface="Inter"/>
                <a:sym typeface="Inter"/>
              </a:rPr>
              <a:t> </a:t>
            </a:r>
            <a:r>
              <a:rPr b="0" i="0" lang="en-GB" sz="1800" u="none" cap="none" strike="noStrike">
                <a:solidFill>
                  <a:schemeClr val="dk1"/>
                </a:solidFill>
                <a:highlight>
                  <a:schemeClr val="lt1"/>
                </a:highlight>
                <a:latin typeface="Inter"/>
                <a:ea typeface="Inter"/>
                <a:cs typeface="Inter"/>
                <a:sym typeface="Inter"/>
              </a:rPr>
              <a:t>and</a:t>
            </a:r>
            <a:r>
              <a:rPr b="0" i="0" lang="en-GB" sz="1800" u="none" cap="none" strike="noStrike">
                <a:solidFill>
                  <a:schemeClr val="dk1"/>
                </a:solidFill>
                <a:highlight>
                  <a:schemeClr val="lt1"/>
                </a:highlight>
                <a:latin typeface="Inter Light"/>
                <a:ea typeface="Inter Light"/>
                <a:cs typeface="Inter Light"/>
                <a:sym typeface="Inter Light"/>
              </a:rPr>
              <a:t> </a:t>
            </a:r>
            <a:r>
              <a:rPr b="1" i="0" lang="en-GB" sz="1800" u="none" cap="none" strike="noStrike">
                <a:solidFill>
                  <a:schemeClr val="dk1"/>
                </a:solidFill>
                <a:highlight>
                  <a:schemeClr val="lt1"/>
                </a:highlight>
                <a:latin typeface="Inter"/>
                <a:ea typeface="Inter"/>
                <a:cs typeface="Inter"/>
                <a:sym typeface="Inter"/>
              </a:rPr>
              <a:t>14 </a:t>
            </a:r>
            <a:r>
              <a:rPr b="0" i="0" lang="en-GB" sz="1800" u="none" cap="none" strike="noStrike">
                <a:solidFill>
                  <a:schemeClr val="dk1"/>
                </a:solidFill>
                <a:highlight>
                  <a:schemeClr val="lt1"/>
                </a:highlight>
                <a:latin typeface="Inter Light"/>
                <a:ea typeface="Inter Light"/>
                <a:cs typeface="Inter Light"/>
                <a:sym typeface="Inter Light"/>
              </a:rPr>
              <a:t>Ambassadors covering </a:t>
            </a:r>
            <a:r>
              <a:rPr b="1" i="0" lang="en-GB" sz="1800" u="none" cap="none" strike="noStrike">
                <a:solidFill>
                  <a:schemeClr val="dk1"/>
                </a:solidFill>
                <a:highlight>
                  <a:schemeClr val="lt1"/>
                </a:highlight>
                <a:latin typeface="Inter"/>
                <a:ea typeface="Inter"/>
                <a:cs typeface="Inter"/>
                <a:sym typeface="Inter"/>
              </a:rPr>
              <a:t>7 </a:t>
            </a:r>
            <a:r>
              <a:rPr b="0" i="0" lang="en-GB" sz="1800" u="none" cap="none" strike="noStrike">
                <a:solidFill>
                  <a:schemeClr val="dk1"/>
                </a:solidFill>
                <a:highlight>
                  <a:schemeClr val="lt1"/>
                </a:highlight>
                <a:latin typeface="Inter Light"/>
                <a:ea typeface="Inter Light"/>
                <a:cs typeface="Inter Light"/>
                <a:sym typeface="Inter Light"/>
              </a:rPr>
              <a:t>regions/countries</a:t>
            </a:r>
            <a:endParaRPr b="0" i="0" sz="1800" u="none" cap="none" strike="noStrike">
              <a:solidFill>
                <a:schemeClr val="dk1"/>
              </a:solidFill>
              <a:highlight>
                <a:schemeClr val="lt1"/>
              </a:highlight>
              <a:latin typeface="Inter Light"/>
              <a:ea typeface="Inter Light"/>
              <a:cs typeface="Inter Light"/>
              <a:sym typeface="Inter Ligh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Inter Light"/>
              <a:ea typeface="Inter Light"/>
              <a:cs typeface="Inter Light"/>
              <a:sym typeface="Inter Light"/>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highlight>
                  <a:schemeClr val="lt1"/>
                </a:highlight>
                <a:latin typeface="Inter"/>
                <a:ea typeface="Inter"/>
                <a:cs typeface="Inter"/>
                <a:sym typeface="Inter"/>
              </a:rPr>
              <a:t>&gt;100</a:t>
            </a:r>
            <a:r>
              <a:rPr b="0" i="0" lang="en-GB" sz="1800" u="none" cap="none" strike="noStrike">
                <a:solidFill>
                  <a:schemeClr val="dk1"/>
                </a:solidFill>
                <a:highlight>
                  <a:schemeClr val="lt1"/>
                </a:highlight>
                <a:latin typeface="Inter Light"/>
                <a:ea typeface="Inter Light"/>
                <a:cs typeface="Inter Light"/>
                <a:sym typeface="Inter Light"/>
              </a:rPr>
              <a:t> volunteer Editors and Associate Editors</a:t>
            </a:r>
            <a:endParaRPr b="0" i="0" sz="1800" u="none" cap="none" strike="noStrike">
              <a:solidFill>
                <a:schemeClr val="dk1"/>
              </a:solidFill>
              <a:highlight>
                <a:schemeClr val="lt1"/>
              </a:highlight>
              <a:latin typeface="Inter Light"/>
              <a:ea typeface="Inter Light"/>
              <a:cs typeface="Inter Light"/>
              <a:sym typeface="Inter Ligh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Inter Light"/>
              <a:ea typeface="Inter Light"/>
              <a:cs typeface="Inter Light"/>
              <a:sym typeface="Inter Ligh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Inter Light"/>
              <a:ea typeface="Inter Light"/>
              <a:cs typeface="Inter Light"/>
              <a:sym typeface="Inter Light"/>
            </a:endParaRPr>
          </a:p>
        </p:txBody>
      </p:sp>
      <p:pic>
        <p:nvPicPr>
          <p:cNvPr id="840" name="Google Shape;840;p103"/>
          <p:cNvPicPr preferRelativeResize="0"/>
          <p:nvPr/>
        </p:nvPicPr>
        <p:blipFill rotWithShape="1">
          <a:blip r:embed="rId3">
            <a:alphaModFix/>
          </a:blip>
          <a:srcRect b="0" l="0" r="0" t="0"/>
          <a:stretch/>
        </p:blipFill>
        <p:spPr>
          <a:xfrm>
            <a:off x="7795450" y="74650"/>
            <a:ext cx="897806"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9"/>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t/>
            </a:r>
            <a:endParaRPr/>
          </a:p>
        </p:txBody>
      </p:sp>
      <p:sp>
        <p:nvSpPr>
          <p:cNvPr id="403" name="Google Shape;403;p59"/>
          <p:cNvSpPr txBox="1"/>
          <p:nvPr>
            <p:ph idx="1" type="body"/>
          </p:nvPr>
        </p:nvSpPr>
        <p:spPr>
          <a:xfrm>
            <a:off x="727650" y="1586050"/>
            <a:ext cx="7688700" cy="2261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2000"/>
              <a:t>Publishing practices vary across regions, disciplines, and types of publisher.</a:t>
            </a:r>
            <a:endParaRPr sz="2000"/>
          </a:p>
          <a:p>
            <a:pPr indent="0" lvl="0" marL="0" rtl="0" algn="l">
              <a:lnSpc>
                <a:spcPct val="115000"/>
              </a:lnSpc>
              <a:spcBef>
                <a:spcPts val="0"/>
              </a:spcBef>
              <a:spcAft>
                <a:spcPts val="0"/>
              </a:spcAft>
              <a:buSzPts val="1500"/>
              <a:buNone/>
            </a:pPr>
            <a:r>
              <a:t/>
            </a:r>
            <a:endParaRPr sz="2000"/>
          </a:p>
          <a:p>
            <a:pPr indent="0" lvl="0" marL="0" rtl="0" algn="l">
              <a:lnSpc>
                <a:spcPct val="115000"/>
              </a:lnSpc>
              <a:spcBef>
                <a:spcPts val="0"/>
              </a:spcBef>
              <a:spcAft>
                <a:spcPts val="0"/>
              </a:spcAft>
              <a:buSzPts val="1500"/>
              <a:buNone/>
            </a:pPr>
            <a:r>
              <a:rPr lang="en-GB" sz="2000"/>
              <a:t>DOAJ’s standards are the same for everyone, but our evaluation service aims to be </a:t>
            </a:r>
            <a:r>
              <a:rPr b="1" lang="en-GB" sz="2000">
                <a:latin typeface="Inter"/>
                <a:ea typeface="Inter"/>
                <a:cs typeface="Inter"/>
                <a:sym typeface="Inter"/>
              </a:rPr>
              <a:t>equitable</a:t>
            </a:r>
            <a:r>
              <a:rPr lang="en-GB" sz="2000"/>
              <a:t>.</a:t>
            </a:r>
            <a:endParaRPr sz="2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4"/>
          <p:cNvSpPr txBox="1"/>
          <p:nvPr>
            <p:ph idx="1" type="body"/>
          </p:nvPr>
        </p:nvSpPr>
        <p:spPr>
          <a:xfrm>
            <a:off x="6805550" y="1616575"/>
            <a:ext cx="20937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1600"/>
              <a:t>Inclusion of journals in </a:t>
            </a:r>
            <a:r>
              <a:rPr b="1" lang="en-GB" sz="1600">
                <a:latin typeface="Inter"/>
                <a:ea typeface="Inter"/>
                <a:cs typeface="Inter"/>
                <a:sym typeface="Inter"/>
              </a:rPr>
              <a:t>all languages</a:t>
            </a:r>
            <a:endParaRPr b="1" sz="1600">
              <a:latin typeface="Inter"/>
              <a:ea typeface="Inter"/>
              <a:cs typeface="Inter"/>
              <a:sym typeface="Inter"/>
            </a:endParaRPr>
          </a:p>
          <a:p>
            <a:pPr indent="0" lvl="0" marL="0" rtl="0" algn="l">
              <a:lnSpc>
                <a:spcPct val="115000"/>
              </a:lnSpc>
              <a:spcBef>
                <a:spcPts val="0"/>
              </a:spcBef>
              <a:spcAft>
                <a:spcPts val="0"/>
              </a:spcAft>
              <a:buSzPts val="1500"/>
              <a:buNone/>
            </a:pPr>
            <a:r>
              <a:t/>
            </a:r>
            <a:endParaRPr/>
          </a:p>
        </p:txBody>
      </p:sp>
      <p:sp>
        <p:nvSpPr>
          <p:cNvPr id="846" name="Google Shape;846;p104"/>
          <p:cNvSpPr txBox="1"/>
          <p:nvPr>
            <p:ph type="title"/>
          </p:nvPr>
        </p:nvSpPr>
        <p:spPr>
          <a:xfrm>
            <a:off x="566750" y="84905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latin typeface="Inter"/>
                <a:ea typeface="Inter"/>
                <a:cs typeface="Inter"/>
                <a:sym typeface="Inter"/>
              </a:rPr>
              <a:t>Why index journals in DOAJ?</a:t>
            </a:r>
            <a:endParaRPr>
              <a:solidFill>
                <a:schemeClr val="dk1"/>
              </a:solidFill>
              <a:latin typeface="Inter"/>
              <a:ea typeface="Inter"/>
              <a:cs typeface="Inter"/>
              <a:sym typeface="Inter"/>
            </a:endParaRPr>
          </a:p>
        </p:txBody>
      </p:sp>
      <p:sp>
        <p:nvSpPr>
          <p:cNvPr id="847" name="Google Shape;847;p104"/>
          <p:cNvSpPr txBox="1"/>
          <p:nvPr>
            <p:ph idx="1" type="body"/>
          </p:nvPr>
        </p:nvSpPr>
        <p:spPr>
          <a:xfrm>
            <a:off x="642949" y="1616575"/>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1600"/>
              <a:t>Demonstrate your journal meets </a:t>
            </a:r>
            <a:r>
              <a:rPr b="1" lang="en-GB" sz="1600">
                <a:latin typeface="Inter"/>
                <a:ea typeface="Inter"/>
                <a:cs typeface="Inter"/>
                <a:sym typeface="Inter"/>
              </a:rPr>
              <a:t>good publishing standards</a:t>
            </a:r>
            <a:endParaRPr b="1" baseline="30000" sz="1600">
              <a:latin typeface="Inter"/>
              <a:ea typeface="Inter"/>
              <a:cs typeface="Inter"/>
              <a:sym typeface="Inter"/>
            </a:endParaRPr>
          </a:p>
        </p:txBody>
      </p:sp>
      <p:sp>
        <p:nvSpPr>
          <p:cNvPr id="848" name="Google Shape;848;p104"/>
          <p:cNvSpPr txBox="1"/>
          <p:nvPr>
            <p:ph idx="1" type="body"/>
          </p:nvPr>
        </p:nvSpPr>
        <p:spPr>
          <a:xfrm>
            <a:off x="642949" y="3003100"/>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600">
                <a:latin typeface="Inter"/>
                <a:ea typeface="Inter"/>
                <a:cs typeface="Inter"/>
                <a:sym typeface="Inter"/>
              </a:rPr>
              <a:t>Increase discoverability</a:t>
            </a:r>
            <a:r>
              <a:rPr lang="en-GB" sz="1600"/>
              <a:t> of your journal in search engines and indexing services </a:t>
            </a:r>
            <a:endParaRPr sz="1600"/>
          </a:p>
        </p:txBody>
      </p:sp>
      <p:sp>
        <p:nvSpPr>
          <p:cNvPr id="849" name="Google Shape;849;p104"/>
          <p:cNvSpPr txBox="1"/>
          <p:nvPr>
            <p:ph idx="1" type="body"/>
          </p:nvPr>
        </p:nvSpPr>
        <p:spPr>
          <a:xfrm>
            <a:off x="3721751" y="1616575"/>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600">
                <a:latin typeface="Inter"/>
                <a:ea typeface="Inter"/>
                <a:cs typeface="Inter"/>
                <a:sym typeface="Inter"/>
              </a:rPr>
              <a:t>Attract authors and readers</a:t>
            </a:r>
            <a:r>
              <a:rPr lang="en-GB" sz="1600"/>
              <a:t> from domestic and global networks</a:t>
            </a:r>
            <a:endParaRPr sz="1600"/>
          </a:p>
        </p:txBody>
      </p:sp>
      <p:sp>
        <p:nvSpPr>
          <p:cNvPr id="850" name="Google Shape;850;p104"/>
          <p:cNvSpPr txBox="1"/>
          <p:nvPr>
            <p:ph idx="1" type="body"/>
          </p:nvPr>
        </p:nvSpPr>
        <p:spPr>
          <a:xfrm>
            <a:off x="3721751" y="3003100"/>
            <a:ext cx="2562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600">
                <a:latin typeface="Inter"/>
                <a:ea typeface="Inter"/>
                <a:cs typeface="Inter"/>
                <a:sym typeface="Inter"/>
              </a:rPr>
              <a:t>Enhance the reputation</a:t>
            </a:r>
            <a:r>
              <a:rPr lang="en-GB" sz="1600"/>
              <a:t> and societal impact of your journal (also in your country)</a:t>
            </a:r>
            <a:endParaRPr sz="1600"/>
          </a:p>
        </p:txBody>
      </p:sp>
      <p:sp>
        <p:nvSpPr>
          <p:cNvPr id="851" name="Google Shape;851;p104"/>
          <p:cNvSpPr txBox="1"/>
          <p:nvPr>
            <p:ph idx="1" type="body"/>
          </p:nvPr>
        </p:nvSpPr>
        <p:spPr>
          <a:xfrm>
            <a:off x="6805550" y="3003100"/>
            <a:ext cx="21711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sz="1600"/>
              <a:t>DOAJ-indexed journals are included in </a:t>
            </a:r>
            <a:r>
              <a:rPr b="1" lang="en-GB" sz="1600">
                <a:latin typeface="Inter"/>
                <a:ea typeface="Inter"/>
                <a:cs typeface="Inter"/>
                <a:sym typeface="Inter"/>
              </a:rPr>
              <a:t>government lists</a:t>
            </a:r>
            <a:r>
              <a:rPr lang="en-GB" sz="1600"/>
              <a:t> (For example, DHET, South Africa)</a:t>
            </a:r>
            <a:endParaRPr sz="1600"/>
          </a:p>
          <a:p>
            <a:pPr indent="0" lvl="0" marL="0" rtl="0" algn="l">
              <a:lnSpc>
                <a:spcPct val="115000"/>
              </a:lnSpc>
              <a:spcBef>
                <a:spcPts val="0"/>
              </a:spcBef>
              <a:spcAft>
                <a:spcPts val="0"/>
              </a:spcAft>
              <a:buSzPts val="1500"/>
              <a:buNone/>
            </a:pPr>
            <a:r>
              <a:t/>
            </a:r>
            <a:endParaRPr/>
          </a:p>
        </p:txBody>
      </p:sp>
      <p:pic>
        <p:nvPicPr>
          <p:cNvPr id="852" name="Google Shape;852;p104"/>
          <p:cNvPicPr preferRelativeResize="0"/>
          <p:nvPr/>
        </p:nvPicPr>
        <p:blipFill rotWithShape="1">
          <a:blip r:embed="rId3">
            <a:alphaModFix/>
          </a:blip>
          <a:srcRect b="0" l="0" r="0" t="0"/>
          <a:stretch/>
        </p:blipFill>
        <p:spPr>
          <a:xfrm flipH="1" rot="5400000">
            <a:off x="6445852" y="1733576"/>
            <a:ext cx="378646" cy="189323"/>
          </a:xfrm>
          <a:prstGeom prst="rect">
            <a:avLst/>
          </a:prstGeom>
          <a:noFill/>
          <a:ln>
            <a:noFill/>
          </a:ln>
        </p:spPr>
      </p:pic>
      <p:pic>
        <p:nvPicPr>
          <p:cNvPr id="853" name="Google Shape;853;p104"/>
          <p:cNvPicPr preferRelativeResize="0"/>
          <p:nvPr/>
        </p:nvPicPr>
        <p:blipFill rotWithShape="1">
          <a:blip r:embed="rId4">
            <a:alphaModFix/>
          </a:blip>
          <a:srcRect b="0" l="0" r="0" t="0"/>
          <a:stretch/>
        </p:blipFill>
        <p:spPr>
          <a:xfrm>
            <a:off x="302200" y="3078250"/>
            <a:ext cx="340750" cy="340750"/>
          </a:xfrm>
          <a:prstGeom prst="rect">
            <a:avLst/>
          </a:prstGeom>
          <a:noFill/>
          <a:ln>
            <a:noFill/>
          </a:ln>
        </p:spPr>
      </p:pic>
      <p:pic>
        <p:nvPicPr>
          <p:cNvPr id="854" name="Google Shape;854;p104"/>
          <p:cNvPicPr preferRelativeResize="0"/>
          <p:nvPr/>
        </p:nvPicPr>
        <p:blipFill rotWithShape="1">
          <a:blip r:embed="rId5">
            <a:alphaModFix/>
          </a:blip>
          <a:srcRect b="0" l="0" r="0" t="0"/>
          <a:stretch/>
        </p:blipFill>
        <p:spPr>
          <a:xfrm>
            <a:off x="3508950" y="3036975"/>
            <a:ext cx="171291" cy="340750"/>
          </a:xfrm>
          <a:prstGeom prst="rect">
            <a:avLst/>
          </a:prstGeom>
          <a:noFill/>
          <a:ln>
            <a:noFill/>
          </a:ln>
        </p:spPr>
      </p:pic>
      <p:pic>
        <p:nvPicPr>
          <p:cNvPr id="855" name="Google Shape;855;p104"/>
          <p:cNvPicPr preferRelativeResize="0"/>
          <p:nvPr/>
        </p:nvPicPr>
        <p:blipFill rotWithShape="1">
          <a:blip r:embed="rId6">
            <a:alphaModFix/>
          </a:blip>
          <a:srcRect b="0" l="0" r="0" t="0"/>
          <a:stretch/>
        </p:blipFill>
        <p:spPr>
          <a:xfrm flipH="1">
            <a:off x="333529" y="1689196"/>
            <a:ext cx="278100" cy="278100"/>
          </a:xfrm>
          <a:prstGeom prst="rect">
            <a:avLst/>
          </a:prstGeom>
          <a:noFill/>
          <a:ln>
            <a:noFill/>
          </a:ln>
        </p:spPr>
      </p:pic>
      <p:pic>
        <p:nvPicPr>
          <p:cNvPr id="856" name="Google Shape;856;p104"/>
          <p:cNvPicPr preferRelativeResize="0"/>
          <p:nvPr/>
        </p:nvPicPr>
        <p:blipFill rotWithShape="1">
          <a:blip r:embed="rId7">
            <a:alphaModFix/>
          </a:blip>
          <a:srcRect b="0" l="0" r="0" t="0"/>
          <a:stretch/>
        </p:blipFill>
        <p:spPr>
          <a:xfrm>
            <a:off x="3437022" y="1690672"/>
            <a:ext cx="278100" cy="275142"/>
          </a:xfrm>
          <a:prstGeom prst="rect">
            <a:avLst/>
          </a:prstGeom>
          <a:noFill/>
          <a:ln>
            <a:noFill/>
          </a:ln>
        </p:spPr>
      </p:pic>
      <p:pic>
        <p:nvPicPr>
          <p:cNvPr id="857" name="Google Shape;857;p104"/>
          <p:cNvPicPr preferRelativeResize="0"/>
          <p:nvPr/>
        </p:nvPicPr>
        <p:blipFill rotWithShape="1">
          <a:blip r:embed="rId8">
            <a:alphaModFix/>
          </a:blip>
          <a:srcRect b="0" l="0" r="0" t="0"/>
          <a:stretch/>
        </p:blipFill>
        <p:spPr>
          <a:xfrm>
            <a:off x="6476525" y="3069775"/>
            <a:ext cx="278100" cy="2751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105"/>
          <p:cNvPicPr preferRelativeResize="0"/>
          <p:nvPr/>
        </p:nvPicPr>
        <p:blipFill rotWithShape="1">
          <a:blip r:embed="rId3">
            <a:alphaModFix/>
          </a:blip>
          <a:srcRect b="0" l="0" r="0" t="0"/>
          <a:stretch/>
        </p:blipFill>
        <p:spPr>
          <a:xfrm>
            <a:off x="152400" y="301525"/>
            <a:ext cx="8839204" cy="45404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06"/>
          <p:cNvSpPr txBox="1"/>
          <p:nvPr>
            <p:ph type="title"/>
          </p:nvPr>
        </p:nvSpPr>
        <p:spPr>
          <a:xfrm>
            <a:off x="499050" y="1830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 Ambassadors 2025</a:t>
            </a:r>
            <a:endParaRPr/>
          </a:p>
        </p:txBody>
      </p:sp>
      <p:pic>
        <p:nvPicPr>
          <p:cNvPr id="868" name="Google Shape;868;p106" title="World Map - Ambassadors 2025.png"/>
          <p:cNvPicPr preferRelativeResize="0"/>
          <p:nvPr/>
        </p:nvPicPr>
        <p:blipFill rotWithShape="1">
          <a:blip r:embed="rId3">
            <a:alphaModFix/>
          </a:blip>
          <a:srcRect b="0" l="0" r="0" t="0"/>
          <a:stretch/>
        </p:blipFill>
        <p:spPr>
          <a:xfrm>
            <a:off x="968650" y="625800"/>
            <a:ext cx="7206702" cy="38919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7"/>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fontScale="90000"/>
          </a:bodyPr>
          <a:lstStyle/>
          <a:p>
            <a:pPr indent="0" lvl="0" marL="0" rtl="0" algn="l">
              <a:lnSpc>
                <a:spcPct val="100000"/>
              </a:lnSpc>
              <a:spcBef>
                <a:spcPts val="0"/>
              </a:spcBef>
              <a:spcAft>
                <a:spcPts val="0"/>
              </a:spcAft>
              <a:buSzPct val="69444"/>
              <a:buNone/>
            </a:pPr>
            <a:r>
              <a:rPr lang="en-GB" sz="4800"/>
              <a:t>In 2024, Ambassadors took part in </a:t>
            </a:r>
            <a:r>
              <a:rPr b="1" lang="en-GB" sz="4800">
                <a:latin typeface="Inter"/>
                <a:ea typeface="Inter"/>
                <a:cs typeface="Inter"/>
                <a:sym typeface="Inter"/>
              </a:rPr>
              <a:t>84 public engagements and events</a:t>
            </a:r>
            <a:r>
              <a:rPr lang="en-GB" sz="4800"/>
              <a:t> around the world</a:t>
            </a:r>
            <a:endParaRPr sz="4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08"/>
          <p:cNvSpPr txBox="1"/>
          <p:nvPr>
            <p:ph type="title"/>
          </p:nvPr>
        </p:nvSpPr>
        <p:spPr>
          <a:xfrm>
            <a:off x="613125" y="593125"/>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latin typeface="Inter SemiBold"/>
                <a:ea typeface="Inter SemiBold"/>
                <a:cs typeface="Inter SemiBold"/>
                <a:sym typeface="Inter SemiBold"/>
              </a:rPr>
              <a:t>Community projects to support OA journals</a:t>
            </a:r>
            <a:endParaRPr>
              <a:latin typeface="Inter SemiBold"/>
              <a:ea typeface="Inter SemiBold"/>
              <a:cs typeface="Inter SemiBold"/>
              <a:sym typeface="Inter SemiBold"/>
            </a:endParaRPr>
          </a:p>
        </p:txBody>
      </p:sp>
      <p:pic>
        <p:nvPicPr>
          <p:cNvPr id="879" name="Google Shape;879;p108"/>
          <p:cNvPicPr preferRelativeResize="0"/>
          <p:nvPr/>
        </p:nvPicPr>
        <p:blipFill rotWithShape="1">
          <a:blip r:embed="rId3">
            <a:alphaModFix/>
          </a:blip>
          <a:srcRect b="0" l="0" r="0" t="0"/>
          <a:stretch/>
        </p:blipFill>
        <p:spPr>
          <a:xfrm>
            <a:off x="7771850" y="106400"/>
            <a:ext cx="877213" cy="4727798"/>
          </a:xfrm>
          <a:prstGeom prst="rect">
            <a:avLst/>
          </a:prstGeom>
          <a:noFill/>
          <a:ln>
            <a:noFill/>
          </a:ln>
        </p:spPr>
      </p:pic>
      <p:pic>
        <p:nvPicPr>
          <p:cNvPr id="880" name="Google Shape;880;p108"/>
          <p:cNvPicPr preferRelativeResize="0"/>
          <p:nvPr/>
        </p:nvPicPr>
        <p:blipFill rotWithShape="1">
          <a:blip r:embed="rId4">
            <a:alphaModFix/>
          </a:blip>
          <a:srcRect b="0" l="0" r="0" t="0"/>
          <a:stretch/>
        </p:blipFill>
        <p:spPr>
          <a:xfrm>
            <a:off x="491225" y="3726738"/>
            <a:ext cx="1891725" cy="725700"/>
          </a:xfrm>
          <a:prstGeom prst="rect">
            <a:avLst/>
          </a:prstGeom>
          <a:noFill/>
          <a:ln>
            <a:noFill/>
          </a:ln>
        </p:spPr>
      </p:pic>
      <p:sp>
        <p:nvSpPr>
          <p:cNvPr id="881" name="Google Shape;881;p108"/>
          <p:cNvSpPr txBox="1"/>
          <p:nvPr/>
        </p:nvSpPr>
        <p:spPr>
          <a:xfrm>
            <a:off x="3099025" y="3726750"/>
            <a:ext cx="4298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Inter Light"/>
                <a:ea typeface="Inter Light"/>
                <a:cs typeface="Inter Light"/>
                <a:sym typeface="Inter Light"/>
                <a:hlinkClick r:id="rId5"/>
              </a:rPr>
              <a:t>The OA Journals Toolkit</a:t>
            </a:r>
            <a:r>
              <a:rPr b="0" i="0" lang="en-GB" sz="1400" u="none" cap="none" strike="noStrike">
                <a:solidFill>
                  <a:srgbClr val="000000"/>
                </a:solidFill>
                <a:latin typeface="Inter Light"/>
                <a:ea typeface="Inter Light"/>
                <a:cs typeface="Inter Light"/>
                <a:sym typeface="Inter Light"/>
              </a:rPr>
              <a:t> is an online resource that provides guidance for new and established OA journals</a:t>
            </a:r>
            <a:endParaRPr b="0" i="0" sz="1400" u="none" cap="none" strike="noStrike">
              <a:solidFill>
                <a:srgbClr val="000000"/>
              </a:solidFill>
              <a:latin typeface="Inter Light"/>
              <a:ea typeface="Inter Light"/>
              <a:cs typeface="Inter Light"/>
              <a:sym typeface="Inter Light"/>
            </a:endParaRPr>
          </a:p>
        </p:txBody>
      </p:sp>
      <p:sp>
        <p:nvSpPr>
          <p:cNvPr id="882" name="Google Shape;882;p108"/>
          <p:cNvSpPr txBox="1"/>
          <p:nvPr/>
        </p:nvSpPr>
        <p:spPr>
          <a:xfrm>
            <a:off x="3313800" y="3726750"/>
            <a:ext cx="455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883" name="Google Shape;883;p108"/>
          <p:cNvPicPr preferRelativeResize="0"/>
          <p:nvPr/>
        </p:nvPicPr>
        <p:blipFill rotWithShape="1">
          <a:blip r:embed="rId6">
            <a:alphaModFix/>
          </a:blip>
          <a:srcRect b="0" l="0" r="0" t="0"/>
          <a:stretch/>
        </p:blipFill>
        <p:spPr>
          <a:xfrm>
            <a:off x="503050" y="2774375"/>
            <a:ext cx="1528326" cy="678125"/>
          </a:xfrm>
          <a:prstGeom prst="rect">
            <a:avLst/>
          </a:prstGeom>
          <a:noFill/>
          <a:ln>
            <a:noFill/>
          </a:ln>
        </p:spPr>
      </p:pic>
      <p:sp>
        <p:nvSpPr>
          <p:cNvPr id="884" name="Google Shape;884;p108"/>
          <p:cNvSpPr txBox="1"/>
          <p:nvPr/>
        </p:nvSpPr>
        <p:spPr>
          <a:xfrm>
            <a:off x="3137500" y="2884463"/>
            <a:ext cx="3744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Inter Light"/>
                <a:ea typeface="Inter Light"/>
                <a:cs typeface="Inter Light"/>
                <a:sym typeface="Inter Light"/>
                <a:hlinkClick r:id="rId7"/>
              </a:rPr>
              <a:t>JASPER</a:t>
            </a:r>
            <a:r>
              <a:rPr b="0" i="0" lang="en-GB" sz="1400" u="none" cap="none" strike="noStrike">
                <a:solidFill>
                  <a:srgbClr val="000000"/>
                </a:solidFill>
                <a:latin typeface="Inter Light"/>
                <a:ea typeface="Inter Light"/>
                <a:cs typeface="Inter Light"/>
                <a:sym typeface="Inter Light"/>
              </a:rPr>
              <a:t> is an initiative to preserve OA journals</a:t>
            </a:r>
            <a:endParaRPr b="0" i="0" sz="1400" u="none" cap="none" strike="noStrike">
              <a:solidFill>
                <a:srgbClr val="000000"/>
              </a:solidFill>
              <a:latin typeface="Arial"/>
              <a:ea typeface="Arial"/>
              <a:cs typeface="Arial"/>
              <a:sym typeface="Arial"/>
            </a:endParaRPr>
          </a:p>
        </p:txBody>
      </p:sp>
      <p:sp>
        <p:nvSpPr>
          <p:cNvPr id="885" name="Google Shape;885;p108"/>
          <p:cNvSpPr txBox="1"/>
          <p:nvPr/>
        </p:nvSpPr>
        <p:spPr>
          <a:xfrm>
            <a:off x="3077025" y="1357963"/>
            <a:ext cx="4458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Light"/>
                <a:ea typeface="Inter Light"/>
                <a:cs typeface="Inter Light"/>
                <a:sym typeface="Inter Light"/>
              </a:rPr>
              <a:t>Through a range of tools and practical resources, this international, cross-sector initiative aims to educate researchers, promote integrity, and build trust in credible research and publications.</a:t>
            </a:r>
            <a:endParaRPr b="0" i="0" sz="1400" u="none" cap="none" strike="noStrike">
              <a:solidFill>
                <a:srgbClr val="000000"/>
              </a:solidFill>
              <a:latin typeface="Inter Light"/>
              <a:ea typeface="Inter Light"/>
              <a:cs typeface="Inter Light"/>
              <a:sym typeface="Inter Light"/>
            </a:endParaRPr>
          </a:p>
        </p:txBody>
      </p:sp>
      <p:pic>
        <p:nvPicPr>
          <p:cNvPr id="886" name="Google Shape;886;p108"/>
          <p:cNvPicPr preferRelativeResize="0"/>
          <p:nvPr/>
        </p:nvPicPr>
        <p:blipFill rotWithShape="1">
          <a:blip r:embed="rId8">
            <a:alphaModFix/>
          </a:blip>
          <a:srcRect b="0" l="0" r="0" t="0"/>
          <a:stretch/>
        </p:blipFill>
        <p:spPr>
          <a:xfrm>
            <a:off x="713126" y="1411526"/>
            <a:ext cx="1215434" cy="939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9"/>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latin typeface="Inter SemiBold"/>
                <a:ea typeface="Inter SemiBold"/>
                <a:cs typeface="Inter SemiBold"/>
                <a:sym typeface="Inter SemiBold"/>
              </a:rPr>
              <a:t>DOAJ as an open scholarly infrastructure… </a:t>
            </a:r>
            <a:endParaRPr>
              <a:latin typeface="Inter SemiBold"/>
              <a:ea typeface="Inter SemiBold"/>
              <a:cs typeface="Inter SemiBold"/>
              <a:sym typeface="Inter SemiBold"/>
            </a:endParaRPr>
          </a:p>
        </p:txBody>
      </p:sp>
      <p:sp>
        <p:nvSpPr>
          <p:cNvPr id="892" name="Google Shape;892;p109"/>
          <p:cNvSpPr txBox="1"/>
          <p:nvPr/>
        </p:nvSpPr>
        <p:spPr>
          <a:xfrm>
            <a:off x="729325" y="2231275"/>
            <a:ext cx="18000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282624"/>
                </a:solidFill>
                <a:latin typeface="Inter"/>
                <a:ea typeface="Inter"/>
                <a:cs typeface="Inter"/>
                <a:sym typeface="Inter"/>
              </a:rPr>
              <a:t>1</a:t>
            </a:r>
            <a:endParaRPr b="1" i="0" sz="1600" u="none" cap="none" strike="noStrike">
              <a:solidFill>
                <a:srgbClr val="282624"/>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282624"/>
                </a:solidFill>
                <a:latin typeface="Inter Light"/>
                <a:ea typeface="Inter Light"/>
                <a:cs typeface="Inter Light"/>
                <a:sym typeface="Inter Light"/>
              </a:rPr>
              <a:t>cannot be bought or sold.</a:t>
            </a:r>
            <a:endParaRPr b="0" i="0" sz="1600" u="none" cap="none" strike="noStrike">
              <a:solidFill>
                <a:srgbClr val="282624"/>
              </a:solidFill>
              <a:latin typeface="Inter Light"/>
              <a:ea typeface="Inter Light"/>
              <a:cs typeface="Inter Light"/>
              <a:sym typeface="Inter Light"/>
            </a:endParaRPr>
          </a:p>
        </p:txBody>
      </p:sp>
      <p:sp>
        <p:nvSpPr>
          <p:cNvPr id="893" name="Google Shape;893;p109"/>
          <p:cNvSpPr txBox="1"/>
          <p:nvPr/>
        </p:nvSpPr>
        <p:spPr>
          <a:xfrm>
            <a:off x="2692167" y="2231275"/>
            <a:ext cx="18000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282624"/>
                </a:solidFill>
                <a:latin typeface="Inter"/>
                <a:ea typeface="Inter"/>
                <a:cs typeface="Inter"/>
                <a:sym typeface="Inter"/>
              </a:rPr>
              <a:t>2</a:t>
            </a:r>
            <a:endParaRPr b="1" i="0" sz="1600" u="none" cap="none" strike="noStrike">
              <a:solidFill>
                <a:srgbClr val="282624"/>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282624"/>
                </a:solidFill>
                <a:latin typeface="Inter Light"/>
                <a:ea typeface="Inter Light"/>
                <a:cs typeface="Inter Light"/>
                <a:sym typeface="Inter Light"/>
              </a:rPr>
              <a:t>is committed to openness, diversity and accountability.</a:t>
            </a:r>
            <a:endParaRPr b="0" i="0" sz="1600" u="none" cap="none" strike="noStrike">
              <a:solidFill>
                <a:srgbClr val="282624"/>
              </a:solidFill>
              <a:latin typeface="Inter Light"/>
              <a:ea typeface="Inter Light"/>
              <a:cs typeface="Inter Light"/>
              <a:sym typeface="Inter Light"/>
            </a:endParaRPr>
          </a:p>
        </p:txBody>
      </p:sp>
      <p:sp>
        <p:nvSpPr>
          <p:cNvPr id="894" name="Google Shape;894;p109"/>
          <p:cNvSpPr txBox="1"/>
          <p:nvPr/>
        </p:nvSpPr>
        <p:spPr>
          <a:xfrm>
            <a:off x="4655008" y="2231275"/>
            <a:ext cx="18000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282624"/>
                </a:solidFill>
                <a:latin typeface="Inter"/>
                <a:ea typeface="Inter"/>
                <a:cs typeface="Inter"/>
                <a:sym typeface="Inter"/>
              </a:rPr>
              <a:t>3</a:t>
            </a:r>
            <a:endParaRPr b="1" i="0" sz="1600" u="none" cap="none" strike="noStrike">
              <a:solidFill>
                <a:srgbClr val="282624"/>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282624"/>
                </a:solidFill>
                <a:latin typeface="Inter Light"/>
                <a:ea typeface="Inter Light"/>
                <a:cs typeface="Inter Light"/>
                <a:sym typeface="Inter Light"/>
              </a:rPr>
              <a:t>has adopted the </a:t>
            </a:r>
            <a:r>
              <a:rPr b="0" i="0" lang="en-GB" sz="1600" u="sng" cap="none" strike="noStrike">
                <a:solidFill>
                  <a:schemeClr val="hlink"/>
                </a:solidFill>
                <a:latin typeface="Inter Light"/>
                <a:ea typeface="Inter Light"/>
                <a:cs typeface="Inter Light"/>
                <a:sym typeface="Inter Light"/>
                <a:hlinkClick r:id="rId3"/>
              </a:rPr>
              <a:t>Principles of Open Scholarly Infrastructure</a:t>
            </a:r>
            <a:r>
              <a:rPr b="0" i="0" lang="en-GB" sz="1600" u="none" cap="none" strike="noStrike">
                <a:solidFill>
                  <a:srgbClr val="282624"/>
                </a:solidFill>
                <a:latin typeface="Inter Light"/>
                <a:ea typeface="Inter Light"/>
                <a:cs typeface="Inter Light"/>
                <a:sym typeface="Inter Light"/>
              </a:rPr>
              <a:t> in 2022.</a:t>
            </a:r>
            <a:endParaRPr b="0" i="0" sz="1600" u="none" cap="none" strike="noStrike">
              <a:solidFill>
                <a:srgbClr val="282624"/>
              </a:solidFill>
              <a:latin typeface="Inter Light"/>
              <a:ea typeface="Inter Light"/>
              <a:cs typeface="Inter Light"/>
              <a:sym typeface="Inter Light"/>
            </a:endParaRPr>
          </a:p>
        </p:txBody>
      </p:sp>
      <p:sp>
        <p:nvSpPr>
          <p:cNvPr id="895" name="Google Shape;895;p109"/>
          <p:cNvSpPr txBox="1"/>
          <p:nvPr/>
        </p:nvSpPr>
        <p:spPr>
          <a:xfrm>
            <a:off x="6617850" y="2231275"/>
            <a:ext cx="1800000" cy="1843800"/>
          </a:xfrm>
          <a:prstGeom prst="rect">
            <a:avLst/>
          </a:prstGeom>
          <a:noFill/>
          <a:ln>
            <a:noFill/>
          </a:ln>
        </p:spPr>
        <p:txBody>
          <a:bodyPr anchorCtr="0" anchor="t" bIns="76025" lIns="76025" spcFirstLastPara="1" rIns="76025" wrap="square" tIns="76025">
            <a:noAutofit/>
          </a:bodyPr>
          <a:lstStyle/>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282624"/>
                </a:solidFill>
                <a:latin typeface="Inter"/>
                <a:ea typeface="Inter"/>
                <a:cs typeface="Inter"/>
                <a:sym typeface="Inter"/>
              </a:rPr>
              <a:t>4</a:t>
            </a:r>
            <a:endParaRPr b="1" i="0" sz="1600" u="none" cap="none" strike="noStrike">
              <a:solidFill>
                <a:srgbClr val="282624"/>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282624"/>
                </a:solidFill>
                <a:latin typeface="Inter Light"/>
                <a:ea typeface="Inter Light"/>
                <a:cs typeface="Inter Light"/>
                <a:sym typeface="Inter Light"/>
              </a:rPr>
              <a:t>collaborates with other open infrastructures to drive change towards an open and transparent culture.</a:t>
            </a:r>
            <a:endParaRPr b="0" i="0" sz="1600" u="none" cap="none" strike="noStrike">
              <a:solidFill>
                <a:srgbClr val="282624"/>
              </a:solidFill>
              <a:latin typeface="Inter Light"/>
              <a:ea typeface="Inter Light"/>
              <a:cs typeface="Inter Light"/>
              <a:sym typeface="Inter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10"/>
          <p:cNvSpPr txBox="1"/>
          <p:nvPr>
            <p:ph type="title"/>
          </p:nvPr>
        </p:nvSpPr>
        <p:spPr>
          <a:xfrm>
            <a:off x="729450" y="6328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 and the community</a:t>
            </a:r>
            <a:endParaRPr/>
          </a:p>
        </p:txBody>
      </p:sp>
      <p:sp>
        <p:nvSpPr>
          <p:cNvPr id="901" name="Google Shape;901;p110"/>
          <p:cNvSpPr txBox="1"/>
          <p:nvPr>
            <p:ph idx="1" type="body"/>
          </p:nvPr>
        </p:nvSpPr>
        <p:spPr>
          <a:xfrm>
            <a:off x="652475" y="1469275"/>
            <a:ext cx="3774300" cy="4929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700">
                <a:latin typeface="Inter"/>
                <a:ea typeface="Inter"/>
                <a:cs typeface="Inter"/>
                <a:sym typeface="Inter"/>
              </a:rPr>
              <a:t>Founders of</a:t>
            </a:r>
            <a:endParaRPr b="1" sz="1700">
              <a:latin typeface="Inter"/>
              <a:ea typeface="Inter"/>
              <a:cs typeface="Inter"/>
              <a:sym typeface="Inter"/>
            </a:endParaRPr>
          </a:p>
        </p:txBody>
      </p:sp>
      <p:sp>
        <p:nvSpPr>
          <p:cNvPr id="902" name="Google Shape;902;p110"/>
          <p:cNvSpPr txBox="1"/>
          <p:nvPr>
            <p:ph idx="2" type="body"/>
          </p:nvPr>
        </p:nvSpPr>
        <p:spPr>
          <a:xfrm>
            <a:off x="4994575" y="1469275"/>
            <a:ext cx="3774300" cy="4929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700">
                <a:latin typeface="Inter"/>
                <a:ea typeface="Inter"/>
                <a:cs typeface="Inter"/>
                <a:sym typeface="Inter"/>
              </a:rPr>
              <a:t>Endorsed by</a:t>
            </a:r>
            <a:endParaRPr b="1" sz="1700">
              <a:latin typeface="Inter"/>
              <a:ea typeface="Inter"/>
              <a:cs typeface="Inter"/>
              <a:sym typeface="Inter"/>
            </a:endParaRPr>
          </a:p>
        </p:txBody>
      </p:sp>
      <p:pic>
        <p:nvPicPr>
          <p:cNvPr id="903" name="Google Shape;903;p110"/>
          <p:cNvPicPr preferRelativeResize="0"/>
          <p:nvPr/>
        </p:nvPicPr>
        <p:blipFill rotWithShape="1">
          <a:blip r:embed="rId3">
            <a:alphaModFix/>
          </a:blip>
          <a:srcRect b="0" l="0" r="0" t="0"/>
          <a:stretch/>
        </p:blipFill>
        <p:spPr>
          <a:xfrm>
            <a:off x="652475" y="3028938"/>
            <a:ext cx="1891725" cy="725700"/>
          </a:xfrm>
          <a:prstGeom prst="rect">
            <a:avLst/>
          </a:prstGeom>
          <a:noFill/>
          <a:ln>
            <a:noFill/>
          </a:ln>
        </p:spPr>
      </p:pic>
      <p:pic>
        <p:nvPicPr>
          <p:cNvPr id="904" name="Google Shape;904;p110"/>
          <p:cNvPicPr preferRelativeResize="0"/>
          <p:nvPr/>
        </p:nvPicPr>
        <p:blipFill rotWithShape="1">
          <a:blip r:embed="rId4">
            <a:alphaModFix/>
          </a:blip>
          <a:srcRect b="0" l="0" r="0" t="0"/>
          <a:stretch/>
        </p:blipFill>
        <p:spPr>
          <a:xfrm>
            <a:off x="652463" y="2237872"/>
            <a:ext cx="3921314" cy="288125"/>
          </a:xfrm>
          <a:prstGeom prst="rect">
            <a:avLst/>
          </a:prstGeom>
          <a:noFill/>
          <a:ln>
            <a:noFill/>
          </a:ln>
        </p:spPr>
      </p:pic>
      <p:pic>
        <p:nvPicPr>
          <p:cNvPr id="905" name="Google Shape;905;p110" title="SCOSS Endorsement.png"/>
          <p:cNvPicPr preferRelativeResize="0"/>
          <p:nvPr/>
        </p:nvPicPr>
        <p:blipFill rotWithShape="1">
          <a:blip r:embed="rId5">
            <a:alphaModFix/>
          </a:blip>
          <a:srcRect b="0" l="0" r="0" t="0"/>
          <a:stretch/>
        </p:blipFill>
        <p:spPr>
          <a:xfrm>
            <a:off x="5792975" y="1885975"/>
            <a:ext cx="1795951" cy="23727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1"/>
          <p:cNvSpPr txBox="1"/>
          <p:nvPr>
            <p:ph type="title"/>
          </p:nvPr>
        </p:nvSpPr>
        <p:spPr>
          <a:xfrm>
            <a:off x="727800" y="623825"/>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 and the community</a:t>
            </a:r>
            <a:endParaRPr/>
          </a:p>
        </p:txBody>
      </p:sp>
      <p:sp>
        <p:nvSpPr>
          <p:cNvPr id="911" name="Google Shape;911;p111"/>
          <p:cNvSpPr txBox="1"/>
          <p:nvPr>
            <p:ph idx="1" type="body"/>
          </p:nvPr>
        </p:nvSpPr>
        <p:spPr>
          <a:xfrm>
            <a:off x="729325" y="1470850"/>
            <a:ext cx="3774300" cy="7671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sz="1700">
                <a:latin typeface="Inter"/>
                <a:ea typeface="Inter"/>
                <a:cs typeface="Inter"/>
                <a:sym typeface="Inter"/>
              </a:rPr>
              <a:t>Partners of</a:t>
            </a:r>
            <a:endParaRPr b="1" sz="1700">
              <a:latin typeface="Inter"/>
              <a:ea typeface="Inter"/>
              <a:cs typeface="Inter"/>
              <a:sym typeface="Inter"/>
            </a:endParaRPr>
          </a:p>
        </p:txBody>
      </p:sp>
      <p:pic>
        <p:nvPicPr>
          <p:cNvPr id="912" name="Google Shape;912;p111"/>
          <p:cNvPicPr preferRelativeResize="0"/>
          <p:nvPr/>
        </p:nvPicPr>
        <p:blipFill rotWithShape="1">
          <a:blip r:embed="rId3">
            <a:alphaModFix/>
          </a:blip>
          <a:srcRect b="0" l="0" r="0" t="0"/>
          <a:stretch/>
        </p:blipFill>
        <p:spPr>
          <a:xfrm>
            <a:off x="729332" y="2430475"/>
            <a:ext cx="2263718" cy="1018875"/>
          </a:xfrm>
          <a:prstGeom prst="rect">
            <a:avLst/>
          </a:prstGeom>
          <a:noFill/>
          <a:ln>
            <a:noFill/>
          </a:ln>
        </p:spPr>
      </p:pic>
      <p:pic>
        <p:nvPicPr>
          <p:cNvPr id="913" name="Google Shape;913;p111"/>
          <p:cNvPicPr preferRelativeResize="0"/>
          <p:nvPr/>
        </p:nvPicPr>
        <p:blipFill rotWithShape="1">
          <a:blip r:embed="rId4">
            <a:alphaModFix/>
          </a:blip>
          <a:srcRect b="0" l="0" r="0" t="0"/>
          <a:stretch/>
        </p:blipFill>
        <p:spPr>
          <a:xfrm>
            <a:off x="3653301" y="2430475"/>
            <a:ext cx="1627600" cy="1018875"/>
          </a:xfrm>
          <a:prstGeom prst="rect">
            <a:avLst/>
          </a:prstGeom>
          <a:noFill/>
          <a:ln>
            <a:noFill/>
          </a:ln>
        </p:spPr>
      </p:pic>
      <p:pic>
        <p:nvPicPr>
          <p:cNvPr id="914" name="Google Shape;914;p111" title="Almasi_ColoursOnWhite .png"/>
          <p:cNvPicPr preferRelativeResize="0"/>
          <p:nvPr/>
        </p:nvPicPr>
        <p:blipFill rotWithShape="1">
          <a:blip r:embed="rId5">
            <a:alphaModFix/>
          </a:blip>
          <a:srcRect b="0" l="0" r="0" t="0"/>
          <a:stretch/>
        </p:blipFill>
        <p:spPr>
          <a:xfrm>
            <a:off x="6203300" y="1515624"/>
            <a:ext cx="2210877" cy="2668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112"/>
          <p:cNvPicPr preferRelativeResize="0"/>
          <p:nvPr/>
        </p:nvPicPr>
        <p:blipFill rotWithShape="1">
          <a:blip r:embed="rId3">
            <a:alphaModFix/>
          </a:blip>
          <a:srcRect b="0" l="1487" r="0" t="0"/>
          <a:stretch/>
        </p:blipFill>
        <p:spPr>
          <a:xfrm>
            <a:off x="0" y="1352625"/>
            <a:ext cx="4573601" cy="3790876"/>
          </a:xfrm>
          <a:prstGeom prst="rect">
            <a:avLst/>
          </a:prstGeom>
          <a:noFill/>
          <a:ln>
            <a:noFill/>
          </a:ln>
        </p:spPr>
      </p:pic>
      <p:sp>
        <p:nvSpPr>
          <p:cNvPr id="920" name="Google Shape;920;p112"/>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p>
            <a:pPr indent="-323850" lvl="0" marL="457200" rtl="0" algn="l">
              <a:lnSpc>
                <a:spcPct val="115000"/>
              </a:lnSpc>
              <a:spcBef>
                <a:spcPts val="0"/>
              </a:spcBef>
              <a:spcAft>
                <a:spcPts val="0"/>
              </a:spcAft>
              <a:buSzPts val="1500"/>
              <a:buChar char="●"/>
            </a:pPr>
            <a:r>
              <a:rPr lang="en-GB"/>
              <a:t>Self-guided online resource</a:t>
            </a:r>
            <a:endParaRPr/>
          </a:p>
          <a:p>
            <a:pPr indent="-323850" lvl="0" marL="457200" rtl="0" algn="l">
              <a:lnSpc>
                <a:spcPct val="115000"/>
              </a:lnSpc>
              <a:spcBef>
                <a:spcPts val="0"/>
              </a:spcBef>
              <a:spcAft>
                <a:spcPts val="0"/>
              </a:spcAft>
              <a:buSzPts val="1500"/>
              <a:buChar char="●"/>
            </a:pPr>
            <a:r>
              <a:rPr lang="en-GB"/>
              <a:t>Launched in 2023 by OASPA and DOAJ</a:t>
            </a:r>
            <a:endParaRPr/>
          </a:p>
          <a:p>
            <a:pPr indent="-323850" lvl="0" marL="457200" rtl="0" algn="l">
              <a:lnSpc>
                <a:spcPct val="115000"/>
              </a:lnSpc>
              <a:spcBef>
                <a:spcPts val="0"/>
              </a:spcBef>
              <a:spcAft>
                <a:spcPts val="0"/>
              </a:spcAft>
              <a:buSzPts val="1500"/>
              <a:buChar char="●"/>
            </a:pPr>
            <a:r>
              <a:rPr lang="en-GB"/>
              <a:t>Content created by a diverse Editorial Board of experts in the field</a:t>
            </a:r>
            <a:endParaRPr/>
          </a:p>
          <a:p>
            <a:pPr indent="-323850" lvl="0" marL="457200" rtl="0" algn="l">
              <a:lnSpc>
                <a:spcPct val="115000"/>
              </a:lnSpc>
              <a:spcBef>
                <a:spcPts val="0"/>
              </a:spcBef>
              <a:spcAft>
                <a:spcPts val="0"/>
              </a:spcAft>
              <a:buSzPts val="1500"/>
              <a:buChar char="●"/>
            </a:pPr>
            <a:r>
              <a:rPr lang="en-GB"/>
              <a:t>Editorial Board responsible for keeping the content up to date</a:t>
            </a:r>
            <a:endParaRPr/>
          </a:p>
          <a:p>
            <a:pPr indent="-323850" lvl="0" marL="457200" rtl="0" algn="l">
              <a:lnSpc>
                <a:spcPct val="115000"/>
              </a:lnSpc>
              <a:spcBef>
                <a:spcPts val="0"/>
              </a:spcBef>
              <a:spcAft>
                <a:spcPts val="0"/>
              </a:spcAft>
              <a:buSzPts val="1500"/>
              <a:buChar char="●"/>
            </a:pPr>
            <a:r>
              <a:rPr lang="en-GB"/>
              <a:t>Available in English, French, Arabic, Spanish and Portuguese</a:t>
            </a:r>
            <a:endParaRPr/>
          </a:p>
          <a:p>
            <a:pPr indent="0" lvl="0" marL="0" rtl="0" algn="l">
              <a:lnSpc>
                <a:spcPct val="115000"/>
              </a:lnSpc>
              <a:spcBef>
                <a:spcPts val="0"/>
              </a:spcBef>
              <a:spcAft>
                <a:spcPts val="0"/>
              </a:spcAft>
              <a:buSzPts val="1500"/>
              <a:buNone/>
            </a:pPr>
            <a:r>
              <a:t/>
            </a:r>
            <a:endParaRPr/>
          </a:p>
        </p:txBody>
      </p:sp>
      <p:pic>
        <p:nvPicPr>
          <p:cNvPr id="921" name="Google Shape;921;p112"/>
          <p:cNvPicPr preferRelativeResize="0"/>
          <p:nvPr/>
        </p:nvPicPr>
        <p:blipFill rotWithShape="1">
          <a:blip r:embed="rId4">
            <a:alphaModFix/>
          </a:blip>
          <a:srcRect b="0" l="0" r="0" t="0"/>
          <a:stretch/>
        </p:blipFill>
        <p:spPr>
          <a:xfrm>
            <a:off x="538950" y="349562"/>
            <a:ext cx="3836325" cy="1471675"/>
          </a:xfrm>
          <a:prstGeom prst="rect">
            <a:avLst/>
          </a:prstGeom>
          <a:noFill/>
          <a:ln>
            <a:noFill/>
          </a:ln>
        </p:spPr>
      </p:pic>
      <p:sp>
        <p:nvSpPr>
          <p:cNvPr id="922" name="Google Shape;922;p112"/>
          <p:cNvSpPr txBox="1"/>
          <p:nvPr/>
        </p:nvSpPr>
        <p:spPr>
          <a:xfrm>
            <a:off x="5261475" y="526925"/>
            <a:ext cx="3546900" cy="40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Inter"/>
                <a:ea typeface="Inter"/>
                <a:cs typeface="Inter"/>
                <a:sym typeface="Inter"/>
              </a:rPr>
              <a:t>https://www.oajournals-toolkit.org/</a:t>
            </a:r>
            <a:endParaRPr b="1" i="0" sz="1500" u="none" cap="none" strike="noStrike">
              <a:solidFill>
                <a:schemeClr val="dk1"/>
              </a:solidFill>
              <a:latin typeface="Inter"/>
              <a:ea typeface="Inter"/>
              <a:cs typeface="Inter"/>
              <a:sym typeface="Inte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13"/>
          <p:cNvSpPr/>
          <p:nvPr/>
        </p:nvSpPr>
        <p:spPr>
          <a:xfrm>
            <a:off x="1600" y="3233250"/>
            <a:ext cx="9144000" cy="1032900"/>
          </a:xfrm>
          <a:prstGeom prst="rect">
            <a:avLst/>
          </a:prstGeom>
          <a:solidFill>
            <a:srgbClr val="0E5E5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928" name="Google Shape;928;p113"/>
          <p:cNvSpPr/>
          <p:nvPr/>
        </p:nvSpPr>
        <p:spPr>
          <a:xfrm>
            <a:off x="0" y="2116850"/>
            <a:ext cx="9144000" cy="1032900"/>
          </a:xfrm>
          <a:prstGeom prst="rect">
            <a:avLst/>
          </a:prstGeom>
          <a:solidFill>
            <a:srgbClr val="010A2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929" name="Google Shape;929;p113"/>
          <p:cNvSpPr txBox="1"/>
          <p:nvPr>
            <p:ph idx="1" type="body"/>
          </p:nvPr>
        </p:nvSpPr>
        <p:spPr>
          <a:xfrm>
            <a:off x="470725" y="2165900"/>
            <a:ext cx="24012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chemeClr val="lt1"/>
                </a:solidFill>
                <a:latin typeface="Inter"/>
                <a:ea typeface="Inter"/>
                <a:cs typeface="Inter"/>
                <a:sym typeface="Inter"/>
              </a:rPr>
              <a:t>Getting started</a:t>
            </a:r>
            <a:endParaRPr b="1">
              <a:solidFill>
                <a:schemeClr val="lt1"/>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chemeClr val="lt1"/>
                </a:solidFill>
              </a:rPr>
              <a:t>How to set up an OA journal</a:t>
            </a:r>
            <a:endParaRPr sz="1300">
              <a:solidFill>
                <a:schemeClr val="lt1"/>
              </a:solidFill>
            </a:endParaRPr>
          </a:p>
        </p:txBody>
      </p:sp>
      <p:pic>
        <p:nvPicPr>
          <p:cNvPr id="930" name="Google Shape;930;p113"/>
          <p:cNvPicPr preferRelativeResize="0"/>
          <p:nvPr/>
        </p:nvPicPr>
        <p:blipFill rotWithShape="1">
          <a:blip r:embed="rId3">
            <a:alphaModFix/>
          </a:blip>
          <a:srcRect b="0" l="0" r="0" t="0"/>
          <a:stretch/>
        </p:blipFill>
        <p:spPr>
          <a:xfrm>
            <a:off x="538950" y="349562"/>
            <a:ext cx="3836325" cy="1471675"/>
          </a:xfrm>
          <a:prstGeom prst="rect">
            <a:avLst/>
          </a:prstGeom>
          <a:noFill/>
          <a:ln>
            <a:noFill/>
          </a:ln>
        </p:spPr>
      </p:pic>
      <p:sp>
        <p:nvSpPr>
          <p:cNvPr id="931" name="Google Shape;931;p113"/>
          <p:cNvSpPr txBox="1"/>
          <p:nvPr>
            <p:ph type="title"/>
          </p:nvPr>
        </p:nvSpPr>
        <p:spPr>
          <a:xfrm>
            <a:off x="1990300" y="1214800"/>
            <a:ext cx="69759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sz="2200"/>
              <a:t>Breaks down essential information for OA journals</a:t>
            </a:r>
            <a:endParaRPr sz="2200"/>
          </a:p>
        </p:txBody>
      </p:sp>
      <p:sp>
        <p:nvSpPr>
          <p:cNvPr id="932" name="Google Shape;932;p113"/>
          <p:cNvSpPr txBox="1"/>
          <p:nvPr>
            <p:ph idx="1" type="body"/>
          </p:nvPr>
        </p:nvSpPr>
        <p:spPr>
          <a:xfrm>
            <a:off x="3094100" y="2165900"/>
            <a:ext cx="29316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chemeClr val="lt1"/>
                </a:solidFill>
                <a:latin typeface="Inter"/>
                <a:ea typeface="Inter"/>
                <a:cs typeface="Inter"/>
                <a:sym typeface="Inter"/>
              </a:rPr>
              <a:t>Running a journal</a:t>
            </a:r>
            <a:endParaRPr b="1">
              <a:solidFill>
                <a:schemeClr val="lt1"/>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chemeClr val="lt1"/>
                </a:solidFill>
              </a:rPr>
              <a:t>Editorial considerations of journal management</a:t>
            </a:r>
            <a:endParaRPr sz="1300">
              <a:solidFill>
                <a:schemeClr val="lt1"/>
              </a:solidFill>
            </a:endParaRPr>
          </a:p>
        </p:txBody>
      </p:sp>
      <p:sp>
        <p:nvSpPr>
          <p:cNvPr id="933" name="Google Shape;933;p113"/>
          <p:cNvSpPr txBox="1"/>
          <p:nvPr>
            <p:ph idx="1" type="body"/>
          </p:nvPr>
        </p:nvSpPr>
        <p:spPr>
          <a:xfrm>
            <a:off x="6158475" y="2165900"/>
            <a:ext cx="29316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chemeClr val="lt1"/>
                </a:solidFill>
                <a:latin typeface="Inter"/>
                <a:ea typeface="Inter"/>
                <a:cs typeface="Inter"/>
                <a:sym typeface="Inter"/>
              </a:rPr>
              <a:t>Indexing</a:t>
            </a:r>
            <a:endParaRPr b="1">
              <a:solidFill>
                <a:schemeClr val="lt1"/>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chemeClr val="lt1"/>
                </a:solidFill>
              </a:rPr>
              <a:t>How to build and maintain your journal’s profile</a:t>
            </a:r>
            <a:endParaRPr sz="1300">
              <a:solidFill>
                <a:schemeClr val="lt1"/>
              </a:solidFill>
            </a:endParaRPr>
          </a:p>
        </p:txBody>
      </p:sp>
      <p:sp>
        <p:nvSpPr>
          <p:cNvPr id="934" name="Google Shape;934;p113"/>
          <p:cNvSpPr txBox="1"/>
          <p:nvPr>
            <p:ph idx="1" type="body"/>
          </p:nvPr>
        </p:nvSpPr>
        <p:spPr>
          <a:xfrm>
            <a:off x="470725" y="3325500"/>
            <a:ext cx="23013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rgbClr val="FEFDFD"/>
                </a:solidFill>
                <a:latin typeface="Inter"/>
                <a:ea typeface="Inter"/>
                <a:cs typeface="Inter"/>
                <a:sym typeface="Inter"/>
              </a:rPr>
              <a:t>Staffing</a:t>
            </a:r>
            <a:endParaRPr b="1">
              <a:solidFill>
                <a:srgbClr val="FEFDFD"/>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rgbClr val="FEFDFD"/>
                </a:solidFill>
              </a:rPr>
              <a:t>How to build roles and responsibilities</a:t>
            </a:r>
            <a:endParaRPr sz="1300">
              <a:solidFill>
                <a:srgbClr val="FEFDFD"/>
              </a:solidFill>
            </a:endParaRPr>
          </a:p>
        </p:txBody>
      </p:sp>
      <p:sp>
        <p:nvSpPr>
          <p:cNvPr id="935" name="Google Shape;935;p113"/>
          <p:cNvSpPr txBox="1"/>
          <p:nvPr>
            <p:ph idx="1" type="body"/>
          </p:nvPr>
        </p:nvSpPr>
        <p:spPr>
          <a:xfrm>
            <a:off x="3044775" y="3325500"/>
            <a:ext cx="29316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rgbClr val="FEFDFD"/>
                </a:solidFill>
                <a:latin typeface="Inter"/>
                <a:ea typeface="Inter"/>
                <a:cs typeface="Inter"/>
                <a:sym typeface="Inter"/>
              </a:rPr>
              <a:t>Policies</a:t>
            </a:r>
            <a:endParaRPr b="1">
              <a:solidFill>
                <a:srgbClr val="FEFDFD"/>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rgbClr val="FEFDFD"/>
                </a:solidFill>
              </a:rPr>
              <a:t>How to develop policies and guidelines for your authors </a:t>
            </a:r>
            <a:endParaRPr sz="1300">
              <a:solidFill>
                <a:srgbClr val="FEFDFD"/>
              </a:solidFill>
            </a:endParaRPr>
          </a:p>
        </p:txBody>
      </p:sp>
      <p:sp>
        <p:nvSpPr>
          <p:cNvPr id="936" name="Google Shape;936;p113"/>
          <p:cNvSpPr txBox="1"/>
          <p:nvPr>
            <p:ph idx="1" type="body"/>
          </p:nvPr>
        </p:nvSpPr>
        <p:spPr>
          <a:xfrm>
            <a:off x="6158475" y="3325500"/>
            <a:ext cx="2931600" cy="7437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b="1" lang="en-GB">
                <a:solidFill>
                  <a:srgbClr val="FEFDFD"/>
                </a:solidFill>
                <a:latin typeface="Inter"/>
                <a:ea typeface="Inter"/>
                <a:cs typeface="Inter"/>
                <a:sym typeface="Inter"/>
              </a:rPr>
              <a:t>Infrastructure</a:t>
            </a:r>
            <a:endParaRPr b="1">
              <a:solidFill>
                <a:srgbClr val="FEFDFD"/>
              </a:solidFill>
              <a:latin typeface="Inter"/>
              <a:ea typeface="Inter"/>
              <a:cs typeface="Inter"/>
              <a:sym typeface="Inter"/>
            </a:endParaRPr>
          </a:p>
          <a:p>
            <a:pPr indent="0" lvl="0" marL="0" rtl="0" algn="l">
              <a:lnSpc>
                <a:spcPct val="115000"/>
              </a:lnSpc>
              <a:spcBef>
                <a:spcPts val="0"/>
              </a:spcBef>
              <a:spcAft>
                <a:spcPts val="0"/>
              </a:spcAft>
              <a:buSzPts val="1500"/>
              <a:buNone/>
            </a:pPr>
            <a:r>
              <a:rPr lang="en-GB" sz="1300">
                <a:solidFill>
                  <a:srgbClr val="FEFDFD"/>
                </a:solidFill>
              </a:rPr>
              <a:t>Find out more about establishing and running an online journal</a:t>
            </a:r>
            <a:endParaRPr sz="1300">
              <a:solidFill>
                <a:srgbClr val="FEFDF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0"/>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DOAJ Review and decision</a:t>
            </a:r>
            <a:endParaRPr/>
          </a:p>
        </p:txBody>
      </p:sp>
      <p:sp>
        <p:nvSpPr>
          <p:cNvPr id="409" name="Google Shape;409;p60"/>
          <p:cNvSpPr/>
          <p:nvPr/>
        </p:nvSpPr>
        <p:spPr>
          <a:xfrm flipH="1" rot="10800000">
            <a:off x="1723925" y="2742947"/>
            <a:ext cx="594300" cy="369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grpSp>
        <p:nvGrpSpPr>
          <p:cNvPr id="410" name="Google Shape;410;p60"/>
          <p:cNvGrpSpPr/>
          <p:nvPr/>
        </p:nvGrpSpPr>
        <p:grpSpPr>
          <a:xfrm>
            <a:off x="369672" y="3045225"/>
            <a:ext cx="1578303" cy="1346600"/>
            <a:chOff x="369672" y="2664225"/>
            <a:chExt cx="1578303" cy="1346600"/>
          </a:xfrm>
        </p:grpSpPr>
        <p:sp>
          <p:nvSpPr>
            <p:cNvPr id="411" name="Google Shape;411;p60"/>
            <p:cNvSpPr txBox="1"/>
            <p:nvPr/>
          </p:nvSpPr>
          <p:spPr>
            <a:xfrm>
              <a:off x="369675" y="2664225"/>
              <a:ext cx="15783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Application</a:t>
              </a:r>
              <a:endParaRPr b="1" i="0" sz="1200" u="none" cap="none" strike="noStrike">
                <a:solidFill>
                  <a:schemeClr val="dk1"/>
                </a:solidFill>
                <a:latin typeface="Inter"/>
                <a:ea typeface="Inter"/>
                <a:cs typeface="Inter"/>
                <a:sym typeface="Inter"/>
              </a:endParaRPr>
            </a:p>
          </p:txBody>
        </p:sp>
        <p:sp>
          <p:nvSpPr>
            <p:cNvPr id="412" name="Google Shape;412;p60"/>
            <p:cNvSpPr txBox="1"/>
            <p:nvPr/>
          </p:nvSpPr>
          <p:spPr>
            <a:xfrm>
              <a:off x="369672" y="3273425"/>
              <a:ext cx="15783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202124"/>
                  </a:solidFill>
                  <a:latin typeface="Inter"/>
                  <a:ea typeface="Inter"/>
                  <a:cs typeface="Inter"/>
                  <a:sym typeface="Inter"/>
                </a:rPr>
                <a:t>Publisher/editor</a:t>
              </a:r>
              <a:endParaRPr b="0" i="0" sz="1100" u="none" cap="none" strike="noStrike">
                <a:solidFill>
                  <a:srgbClr val="202124"/>
                </a:solidFill>
                <a:latin typeface="Inter"/>
                <a:ea typeface="Inter"/>
                <a:cs typeface="Inter"/>
                <a:sym typeface="Inter"/>
              </a:endParaRPr>
            </a:p>
          </p:txBody>
        </p:sp>
      </p:grpSp>
      <p:grpSp>
        <p:nvGrpSpPr>
          <p:cNvPr id="413" name="Google Shape;413;p60"/>
          <p:cNvGrpSpPr/>
          <p:nvPr/>
        </p:nvGrpSpPr>
        <p:grpSpPr>
          <a:xfrm>
            <a:off x="2114712" y="3045225"/>
            <a:ext cx="1537206" cy="1346600"/>
            <a:chOff x="2114712" y="2664225"/>
            <a:chExt cx="1537206" cy="1346600"/>
          </a:xfrm>
        </p:grpSpPr>
        <p:sp>
          <p:nvSpPr>
            <p:cNvPr id="414" name="Google Shape;414;p60"/>
            <p:cNvSpPr txBox="1"/>
            <p:nvPr/>
          </p:nvSpPr>
          <p:spPr>
            <a:xfrm>
              <a:off x="2114712" y="2664225"/>
              <a:ext cx="15372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Initial checks</a:t>
              </a:r>
              <a:endParaRPr b="1" i="0" sz="1200" u="none" cap="none" strike="noStrike">
                <a:solidFill>
                  <a:schemeClr val="dk1"/>
                </a:solidFill>
                <a:latin typeface="Inter"/>
                <a:ea typeface="Inter"/>
                <a:cs typeface="Inter"/>
                <a:sym typeface="Inter"/>
              </a:endParaRPr>
            </a:p>
          </p:txBody>
        </p:sp>
        <p:sp>
          <p:nvSpPr>
            <p:cNvPr id="415" name="Google Shape;415;p60"/>
            <p:cNvSpPr txBox="1"/>
            <p:nvPr/>
          </p:nvSpPr>
          <p:spPr>
            <a:xfrm>
              <a:off x="2114718" y="3273425"/>
              <a:ext cx="15372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202124"/>
                  </a:solidFill>
                  <a:latin typeface="Inter"/>
                  <a:ea typeface="Inter"/>
                  <a:cs typeface="Inter"/>
                  <a:sym typeface="Inter"/>
                </a:rPr>
                <a:t>DOAJ Triage team</a:t>
              </a:r>
              <a:endParaRPr b="0" i="0" sz="1100" u="none" cap="none" strike="noStrike">
                <a:solidFill>
                  <a:srgbClr val="202124"/>
                </a:solidFill>
                <a:latin typeface="Inter"/>
                <a:ea typeface="Inter"/>
                <a:cs typeface="Inter"/>
                <a:sym typeface="Inter"/>
              </a:endParaRPr>
            </a:p>
          </p:txBody>
        </p:sp>
      </p:grpSp>
      <p:grpSp>
        <p:nvGrpSpPr>
          <p:cNvPr id="416" name="Google Shape;416;p60"/>
          <p:cNvGrpSpPr/>
          <p:nvPr/>
        </p:nvGrpSpPr>
        <p:grpSpPr>
          <a:xfrm>
            <a:off x="3818650" y="3045225"/>
            <a:ext cx="1539852" cy="1346398"/>
            <a:chOff x="3818650" y="2664225"/>
            <a:chExt cx="1539852" cy="1346398"/>
          </a:xfrm>
        </p:grpSpPr>
        <p:sp>
          <p:nvSpPr>
            <p:cNvPr id="417" name="Google Shape;417;p60"/>
            <p:cNvSpPr txBox="1"/>
            <p:nvPr/>
          </p:nvSpPr>
          <p:spPr>
            <a:xfrm>
              <a:off x="3818650" y="2664225"/>
              <a:ext cx="1537200" cy="6090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Independent review</a:t>
              </a:r>
              <a:endParaRPr b="1" i="0" sz="1200" u="none" cap="none" strike="noStrike">
                <a:solidFill>
                  <a:schemeClr val="dk1"/>
                </a:solidFill>
                <a:latin typeface="Inter"/>
                <a:ea typeface="Inter"/>
                <a:cs typeface="Inter"/>
                <a:sym typeface="Inter"/>
              </a:endParaRPr>
            </a:p>
          </p:txBody>
        </p:sp>
        <p:sp>
          <p:nvSpPr>
            <p:cNvPr id="418" name="Google Shape;418;p60"/>
            <p:cNvSpPr txBox="1"/>
            <p:nvPr/>
          </p:nvSpPr>
          <p:spPr>
            <a:xfrm>
              <a:off x="3821302" y="3273223"/>
              <a:ext cx="15372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202124"/>
                  </a:solidFill>
                  <a:latin typeface="Inter"/>
                  <a:ea typeface="Inter"/>
                  <a:cs typeface="Inter"/>
                  <a:sym typeface="Inter"/>
                </a:rPr>
                <a:t>DOAJ Editorial team</a:t>
              </a:r>
              <a:endParaRPr b="0" i="0" sz="1100" u="none" cap="none" strike="noStrike">
                <a:solidFill>
                  <a:srgbClr val="202124"/>
                </a:solidFill>
                <a:latin typeface="Inter"/>
                <a:ea typeface="Inter"/>
                <a:cs typeface="Inter"/>
                <a:sym typeface="Inter"/>
              </a:endParaRPr>
            </a:p>
          </p:txBody>
        </p:sp>
      </p:grpSp>
      <p:grpSp>
        <p:nvGrpSpPr>
          <p:cNvPr id="419" name="Google Shape;419;p60"/>
          <p:cNvGrpSpPr/>
          <p:nvPr/>
        </p:nvGrpSpPr>
        <p:grpSpPr>
          <a:xfrm>
            <a:off x="5527887" y="3045225"/>
            <a:ext cx="1538516" cy="1342175"/>
            <a:chOff x="5527887" y="2664225"/>
            <a:chExt cx="1538516" cy="1342175"/>
          </a:xfrm>
        </p:grpSpPr>
        <p:sp>
          <p:nvSpPr>
            <p:cNvPr id="420" name="Google Shape;420;p60"/>
            <p:cNvSpPr txBox="1"/>
            <p:nvPr/>
          </p:nvSpPr>
          <p:spPr>
            <a:xfrm>
              <a:off x="5527887" y="2664225"/>
              <a:ext cx="15372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Final decision</a:t>
              </a:r>
              <a:endParaRPr b="1" i="0" sz="1200" u="none" cap="none" strike="noStrike">
                <a:solidFill>
                  <a:schemeClr val="dk1"/>
                </a:solidFill>
                <a:latin typeface="Inter"/>
                <a:ea typeface="Inter"/>
                <a:cs typeface="Inter"/>
                <a:sym typeface="Inter"/>
              </a:endParaRPr>
            </a:p>
          </p:txBody>
        </p:sp>
        <p:sp>
          <p:nvSpPr>
            <p:cNvPr id="421" name="Google Shape;421;p60"/>
            <p:cNvSpPr txBox="1"/>
            <p:nvPr/>
          </p:nvSpPr>
          <p:spPr>
            <a:xfrm>
              <a:off x="5529203" y="3269000"/>
              <a:ext cx="15372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000000"/>
                  </a:solidFill>
                  <a:latin typeface="Inter"/>
                  <a:ea typeface="Inter"/>
                  <a:cs typeface="Inter"/>
                  <a:sym typeface="Inter"/>
                </a:rPr>
                <a:t>DOAJ Managing Editor</a:t>
              </a:r>
              <a:endParaRPr b="0" i="0" sz="1100" u="none" cap="none" strike="noStrike">
                <a:solidFill>
                  <a:srgbClr val="000000"/>
                </a:solidFill>
                <a:latin typeface="Inter"/>
                <a:ea typeface="Inter"/>
                <a:cs typeface="Inter"/>
                <a:sym typeface="Inter"/>
              </a:endParaRPr>
            </a:p>
          </p:txBody>
        </p:sp>
      </p:grpSp>
      <p:grpSp>
        <p:nvGrpSpPr>
          <p:cNvPr id="422" name="Google Shape;422;p60"/>
          <p:cNvGrpSpPr/>
          <p:nvPr/>
        </p:nvGrpSpPr>
        <p:grpSpPr>
          <a:xfrm>
            <a:off x="7235768" y="3045225"/>
            <a:ext cx="1538569" cy="1342175"/>
            <a:chOff x="7235768" y="2664225"/>
            <a:chExt cx="1538569" cy="1342175"/>
          </a:xfrm>
        </p:grpSpPr>
        <p:sp>
          <p:nvSpPr>
            <p:cNvPr id="423" name="Google Shape;423;p60"/>
            <p:cNvSpPr txBox="1"/>
            <p:nvPr/>
          </p:nvSpPr>
          <p:spPr>
            <a:xfrm>
              <a:off x="7237137" y="2664225"/>
              <a:ext cx="15372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Feedback</a:t>
              </a:r>
              <a:endParaRPr b="1" i="0" sz="1200" u="none" cap="none" strike="noStrike">
                <a:solidFill>
                  <a:schemeClr val="dk1"/>
                </a:solidFill>
                <a:latin typeface="Inter"/>
                <a:ea typeface="Inter"/>
                <a:cs typeface="Inter"/>
                <a:sym typeface="Inter"/>
              </a:endParaRPr>
            </a:p>
          </p:txBody>
        </p:sp>
        <p:sp>
          <p:nvSpPr>
            <p:cNvPr id="424" name="Google Shape;424;p60"/>
            <p:cNvSpPr txBox="1"/>
            <p:nvPr/>
          </p:nvSpPr>
          <p:spPr>
            <a:xfrm>
              <a:off x="7235768" y="3269000"/>
              <a:ext cx="1537200" cy="73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100"/>
                <a:buFont typeface="Arial"/>
                <a:buNone/>
              </a:pPr>
              <a:r>
                <a:rPr b="0" i="0" lang="en-GB" sz="1100" u="none" cap="none" strike="noStrike">
                  <a:solidFill>
                    <a:srgbClr val="202124"/>
                  </a:solidFill>
                  <a:latin typeface="Inter"/>
                  <a:ea typeface="Inter"/>
                  <a:cs typeface="Inter"/>
                  <a:sym typeface="Inter"/>
                </a:rPr>
                <a:t>Publisher/editor</a:t>
              </a:r>
              <a:endParaRPr b="0" i="0" sz="1100" u="none" cap="none" strike="noStrike">
                <a:solidFill>
                  <a:srgbClr val="202124"/>
                </a:solidFill>
                <a:latin typeface="Inter"/>
                <a:ea typeface="Inter"/>
                <a:cs typeface="Inter"/>
                <a:sym typeface="Inter"/>
              </a:endParaRPr>
            </a:p>
          </p:txBody>
        </p:sp>
      </p:grpSp>
      <p:sp>
        <p:nvSpPr>
          <p:cNvPr id="425" name="Google Shape;425;p60"/>
          <p:cNvSpPr/>
          <p:nvPr/>
        </p:nvSpPr>
        <p:spPr>
          <a:xfrm flipH="1" rot="10800000">
            <a:off x="3438150" y="2742947"/>
            <a:ext cx="594300" cy="369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426" name="Google Shape;426;p60"/>
          <p:cNvSpPr/>
          <p:nvPr/>
        </p:nvSpPr>
        <p:spPr>
          <a:xfrm>
            <a:off x="5153988" y="2742938"/>
            <a:ext cx="594300" cy="369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427" name="Google Shape;427;p60"/>
          <p:cNvSpPr/>
          <p:nvPr/>
        </p:nvSpPr>
        <p:spPr>
          <a:xfrm>
            <a:off x="6884088" y="2742938"/>
            <a:ext cx="594300" cy="369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pic>
        <p:nvPicPr>
          <p:cNvPr id="428" name="Google Shape;428;p60"/>
          <p:cNvPicPr preferRelativeResize="0"/>
          <p:nvPr/>
        </p:nvPicPr>
        <p:blipFill rotWithShape="1">
          <a:blip r:embed="rId3">
            <a:alphaModFix/>
          </a:blip>
          <a:srcRect b="0" l="0" r="0" t="0"/>
          <a:stretch/>
        </p:blipFill>
        <p:spPr>
          <a:xfrm flipH="1" rot="-5400000">
            <a:off x="867437" y="2555650"/>
            <a:ext cx="625150" cy="312575"/>
          </a:xfrm>
          <a:prstGeom prst="rect">
            <a:avLst/>
          </a:prstGeom>
          <a:noFill/>
          <a:ln>
            <a:noFill/>
          </a:ln>
        </p:spPr>
      </p:pic>
      <p:pic>
        <p:nvPicPr>
          <p:cNvPr id="429" name="Google Shape;429;p60"/>
          <p:cNvPicPr preferRelativeResize="0"/>
          <p:nvPr/>
        </p:nvPicPr>
        <p:blipFill rotWithShape="1">
          <a:blip r:embed="rId4">
            <a:alphaModFix/>
          </a:blip>
          <a:srcRect b="0" l="0" r="0" t="0"/>
          <a:stretch/>
        </p:blipFill>
        <p:spPr>
          <a:xfrm rot="5400000">
            <a:off x="2533500" y="2539600"/>
            <a:ext cx="689375" cy="344675"/>
          </a:xfrm>
          <a:prstGeom prst="rect">
            <a:avLst/>
          </a:prstGeom>
          <a:noFill/>
          <a:ln>
            <a:noFill/>
          </a:ln>
        </p:spPr>
      </p:pic>
      <p:pic>
        <p:nvPicPr>
          <p:cNvPr id="430" name="Google Shape;430;p60"/>
          <p:cNvPicPr preferRelativeResize="0"/>
          <p:nvPr/>
        </p:nvPicPr>
        <p:blipFill rotWithShape="1">
          <a:blip r:embed="rId5">
            <a:alphaModFix/>
          </a:blip>
          <a:srcRect b="0" l="0" r="0" t="0"/>
          <a:stretch/>
        </p:blipFill>
        <p:spPr>
          <a:xfrm>
            <a:off x="4404824" y="2417525"/>
            <a:ext cx="344675" cy="685711"/>
          </a:xfrm>
          <a:prstGeom prst="rect">
            <a:avLst/>
          </a:prstGeom>
          <a:noFill/>
          <a:ln>
            <a:noFill/>
          </a:ln>
        </p:spPr>
      </p:pic>
      <p:pic>
        <p:nvPicPr>
          <p:cNvPr id="431" name="Google Shape;431;p60"/>
          <p:cNvPicPr preferRelativeResize="0"/>
          <p:nvPr/>
        </p:nvPicPr>
        <p:blipFill rotWithShape="1">
          <a:blip r:embed="rId6">
            <a:alphaModFix/>
          </a:blip>
          <a:srcRect b="0" l="0" r="0" t="0"/>
          <a:stretch/>
        </p:blipFill>
        <p:spPr>
          <a:xfrm>
            <a:off x="6124800" y="2367763"/>
            <a:ext cx="344675" cy="688339"/>
          </a:xfrm>
          <a:prstGeom prst="rect">
            <a:avLst/>
          </a:prstGeom>
          <a:noFill/>
          <a:ln>
            <a:noFill/>
          </a:ln>
        </p:spPr>
      </p:pic>
      <p:pic>
        <p:nvPicPr>
          <p:cNvPr id="432" name="Google Shape;432;p60"/>
          <p:cNvPicPr preferRelativeResize="0"/>
          <p:nvPr/>
        </p:nvPicPr>
        <p:blipFill rotWithShape="1">
          <a:blip r:embed="rId7">
            <a:alphaModFix/>
          </a:blip>
          <a:srcRect b="0" l="0" r="0" t="0"/>
          <a:stretch/>
        </p:blipFill>
        <p:spPr>
          <a:xfrm>
            <a:off x="7893022" y="2367775"/>
            <a:ext cx="344675" cy="68833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14"/>
          <p:cNvSpPr txBox="1"/>
          <p:nvPr>
            <p:ph idx="1" type="body"/>
          </p:nvPr>
        </p:nvSpPr>
        <p:spPr>
          <a:xfrm>
            <a:off x="1040325" y="1069500"/>
            <a:ext cx="7265400" cy="3004500"/>
          </a:xfrm>
          <a:prstGeom prst="rect">
            <a:avLst/>
          </a:prstGeom>
          <a:noFill/>
          <a:ln>
            <a:noFill/>
          </a:ln>
        </p:spPr>
        <p:txBody>
          <a:bodyPr anchorCtr="0" anchor="t" bIns="76025" lIns="76025" spcFirstLastPara="1" rIns="76025" wrap="square" tIns="76025">
            <a:noAutofit/>
          </a:bodyPr>
          <a:lstStyle/>
          <a:p>
            <a:pPr indent="0" lvl="0" marL="0" rtl="0" algn="ctr">
              <a:lnSpc>
                <a:spcPct val="115000"/>
              </a:lnSpc>
              <a:spcBef>
                <a:spcPts val="0"/>
              </a:spcBef>
              <a:spcAft>
                <a:spcPts val="0"/>
              </a:spcAft>
              <a:buSzPts val="1500"/>
              <a:buNone/>
            </a:pPr>
            <a:r>
              <a:rPr lang="en-GB" sz="2000"/>
              <a:t>It's a fantastic resource, if it didn't exist you'd have to invent it. Whenever I'm providing any advice for staff and students on our journals, I check the guide, inevitably it already has everything we need. We knew we wanted to benchmark our titles against the excellent standards held by OASPA and DOAJ. The toolkit provides an easy way for us to provide guidance to everyone involved in our journal projects.</a:t>
            </a:r>
            <a:endParaRPr sz="2000"/>
          </a:p>
        </p:txBody>
      </p:sp>
      <p:sp>
        <p:nvSpPr>
          <p:cNvPr id="942" name="Google Shape;942;p114"/>
          <p:cNvSpPr txBox="1"/>
          <p:nvPr/>
        </p:nvSpPr>
        <p:spPr>
          <a:xfrm>
            <a:off x="411300" y="600575"/>
            <a:ext cx="6147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rgbClr val="1B786E"/>
                </a:solidFill>
                <a:latin typeface="Arial"/>
                <a:ea typeface="Arial"/>
                <a:cs typeface="Arial"/>
                <a:sym typeface="Arial"/>
              </a:rPr>
              <a:t>“</a:t>
            </a:r>
            <a:endParaRPr b="0" i="0" sz="11000" u="none" cap="none" strike="noStrike">
              <a:solidFill>
                <a:srgbClr val="1B786E"/>
              </a:solidFill>
              <a:latin typeface="Arial"/>
              <a:ea typeface="Arial"/>
              <a:cs typeface="Arial"/>
              <a:sym typeface="Arial"/>
            </a:endParaRPr>
          </a:p>
        </p:txBody>
      </p:sp>
      <p:sp>
        <p:nvSpPr>
          <p:cNvPr id="943" name="Google Shape;943;p114"/>
          <p:cNvSpPr txBox="1"/>
          <p:nvPr/>
        </p:nvSpPr>
        <p:spPr>
          <a:xfrm>
            <a:off x="7843600" y="2939425"/>
            <a:ext cx="7740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rgbClr val="1B786E"/>
                </a:solidFill>
                <a:latin typeface="Arial"/>
                <a:ea typeface="Arial"/>
                <a:cs typeface="Arial"/>
                <a:sym typeface="Arial"/>
              </a:rPr>
              <a:t>”</a:t>
            </a:r>
            <a:endParaRPr b="0" i="0" sz="11000" u="none" cap="none" strike="noStrike">
              <a:solidFill>
                <a:srgbClr val="1B786E"/>
              </a:solidFill>
              <a:latin typeface="Arial"/>
              <a:ea typeface="Arial"/>
              <a:cs typeface="Arial"/>
              <a:sym typeface="Arial"/>
            </a:endParaRPr>
          </a:p>
        </p:txBody>
      </p:sp>
      <p:sp>
        <p:nvSpPr>
          <p:cNvPr id="944" name="Google Shape;944;p114"/>
          <p:cNvSpPr txBox="1"/>
          <p:nvPr>
            <p:ph idx="1" type="body"/>
          </p:nvPr>
        </p:nvSpPr>
        <p:spPr>
          <a:xfrm>
            <a:off x="1040325" y="3877775"/>
            <a:ext cx="4575000" cy="892500"/>
          </a:xfrm>
          <a:prstGeom prst="rect">
            <a:avLst/>
          </a:prstGeom>
          <a:noFill/>
          <a:ln>
            <a:noFill/>
          </a:ln>
        </p:spPr>
        <p:txBody>
          <a:bodyPr anchorCtr="0" anchor="t" bIns="76025" lIns="76025" spcFirstLastPara="1" rIns="76025" wrap="square" tIns="76025">
            <a:spAutoFit/>
          </a:bodyPr>
          <a:lstStyle/>
          <a:p>
            <a:pPr indent="0" lvl="0" marL="0" rtl="0" algn="l">
              <a:lnSpc>
                <a:spcPct val="150000"/>
              </a:lnSpc>
              <a:spcBef>
                <a:spcPts val="0"/>
              </a:spcBef>
              <a:spcAft>
                <a:spcPts val="0"/>
              </a:spcAft>
              <a:buSzPts val="1500"/>
              <a:buNone/>
            </a:pPr>
            <a:r>
              <a:t/>
            </a:r>
            <a:endParaRPr sz="1100"/>
          </a:p>
          <a:p>
            <a:pPr indent="0" lvl="0" marL="0" rtl="0" algn="l">
              <a:lnSpc>
                <a:spcPct val="150000"/>
              </a:lnSpc>
              <a:spcBef>
                <a:spcPts val="0"/>
              </a:spcBef>
              <a:spcAft>
                <a:spcPts val="0"/>
              </a:spcAft>
              <a:buSzPts val="1500"/>
              <a:buNone/>
            </a:pPr>
            <a:r>
              <a:rPr lang="en-GB" sz="1100"/>
              <a:t>UK Scholarly Communications Librarian on the OA Journals Toolkit</a:t>
            </a:r>
            <a:endParaRPr sz="1100"/>
          </a:p>
          <a:p>
            <a:pPr indent="0" lvl="0" marL="0" rtl="0" algn="l">
              <a:lnSpc>
                <a:spcPct val="150000"/>
              </a:lnSpc>
              <a:spcBef>
                <a:spcPts val="0"/>
              </a:spcBef>
              <a:spcAft>
                <a:spcPts val="0"/>
              </a:spcAft>
              <a:buSzPts val="15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5"/>
          <p:cNvSpPr txBox="1"/>
          <p:nvPr>
            <p:ph idx="2" type="body"/>
          </p:nvPr>
        </p:nvSpPr>
        <p:spPr>
          <a:xfrm>
            <a:off x="4869425" y="666825"/>
            <a:ext cx="3942000" cy="39510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JASPER aims to close the gap in preservation coverage among open access journals.</a:t>
            </a:r>
            <a:endParaRPr/>
          </a:p>
          <a:p>
            <a:pPr indent="0" lvl="0" marL="0" rtl="0" algn="l">
              <a:lnSpc>
                <a:spcPct val="115000"/>
              </a:lnSpc>
              <a:spcBef>
                <a:spcPts val="0"/>
              </a:spcBef>
              <a:spcAft>
                <a:spcPts val="0"/>
              </a:spcAft>
              <a:buSzPts val="1500"/>
              <a:buNone/>
            </a:pPr>
            <a:r>
              <a:t/>
            </a:r>
            <a:endParaRPr/>
          </a:p>
          <a:p>
            <a:pPr indent="0" lvl="0" marL="0" rtl="0" algn="l">
              <a:lnSpc>
                <a:spcPct val="115000"/>
              </a:lnSpc>
              <a:spcBef>
                <a:spcPts val="0"/>
              </a:spcBef>
              <a:spcAft>
                <a:spcPts val="0"/>
              </a:spcAft>
              <a:buSzPts val="1500"/>
              <a:buNone/>
            </a:pPr>
            <a:r>
              <a:rPr b="1" lang="en-GB" sz="1400">
                <a:latin typeface="Inter"/>
                <a:ea typeface="Inter"/>
                <a:cs typeface="Inter"/>
                <a:sym typeface="Inter"/>
              </a:rPr>
              <a:t>To be eligible for JASPER a journal must </a:t>
            </a:r>
            <a:endParaRPr b="1" sz="1400">
              <a:latin typeface="Inter"/>
              <a:ea typeface="Inter"/>
              <a:cs typeface="Inter"/>
              <a:sym typeface="Inter"/>
            </a:endParaRPr>
          </a:p>
          <a:p>
            <a:pPr indent="-317500" lvl="0" marL="457200" rtl="0" algn="l">
              <a:lnSpc>
                <a:spcPct val="115000"/>
              </a:lnSpc>
              <a:spcBef>
                <a:spcPts val="0"/>
              </a:spcBef>
              <a:spcAft>
                <a:spcPts val="0"/>
              </a:spcAft>
              <a:buSzPts val="1400"/>
              <a:buChar char="●"/>
            </a:pPr>
            <a:r>
              <a:rPr lang="en-GB" sz="1400"/>
              <a:t>Be indexed in DOAJ, including articles</a:t>
            </a:r>
            <a:endParaRPr sz="1400"/>
          </a:p>
          <a:p>
            <a:pPr indent="-317500" lvl="0" marL="457200" rtl="0" algn="l">
              <a:lnSpc>
                <a:spcPct val="115000"/>
              </a:lnSpc>
              <a:spcBef>
                <a:spcPts val="0"/>
              </a:spcBef>
              <a:spcAft>
                <a:spcPts val="0"/>
              </a:spcAft>
              <a:buSzPts val="1400"/>
              <a:buChar char="●"/>
            </a:pPr>
            <a:r>
              <a:rPr lang="en-GB" sz="1400"/>
              <a:t>Not charge any fees or be subsidised in any way</a:t>
            </a:r>
            <a:endParaRPr sz="1400"/>
          </a:p>
          <a:p>
            <a:pPr indent="-317500" lvl="0" marL="457200" rtl="0" algn="l">
              <a:lnSpc>
                <a:spcPct val="115000"/>
              </a:lnSpc>
              <a:spcBef>
                <a:spcPts val="0"/>
              </a:spcBef>
              <a:spcAft>
                <a:spcPts val="0"/>
              </a:spcAft>
              <a:buSzPts val="1400"/>
              <a:buChar char="●"/>
            </a:pPr>
            <a:r>
              <a:rPr lang="en-GB" sz="1400"/>
              <a:t>Operate with a CC BY license, where keeps copyright</a:t>
            </a:r>
            <a:endParaRPr sz="1400"/>
          </a:p>
          <a:p>
            <a:pPr indent="-317500" lvl="0" marL="457200" rtl="0" algn="l">
              <a:lnSpc>
                <a:spcPct val="115000"/>
              </a:lnSpc>
              <a:spcBef>
                <a:spcPts val="0"/>
              </a:spcBef>
              <a:spcAft>
                <a:spcPts val="0"/>
              </a:spcAft>
              <a:buSzPts val="1400"/>
              <a:buChar char="●"/>
            </a:pPr>
            <a:r>
              <a:rPr lang="en-GB" sz="1400"/>
              <a:t>Not already have a commercial contract with an archiving solution</a:t>
            </a:r>
            <a:endParaRPr sz="1400"/>
          </a:p>
          <a:p>
            <a:pPr indent="0" lvl="0" marL="0" rtl="0" algn="l">
              <a:lnSpc>
                <a:spcPct val="115000"/>
              </a:lnSpc>
              <a:spcBef>
                <a:spcPts val="0"/>
              </a:spcBef>
              <a:spcAft>
                <a:spcPts val="0"/>
              </a:spcAft>
              <a:buSzPts val="1500"/>
              <a:buNone/>
            </a:pPr>
            <a:r>
              <a:t/>
            </a:r>
            <a:endParaRPr sz="1400"/>
          </a:p>
          <a:p>
            <a:pPr indent="0" lvl="0" marL="0" rtl="0" algn="l">
              <a:lnSpc>
                <a:spcPct val="115000"/>
              </a:lnSpc>
              <a:spcBef>
                <a:spcPts val="0"/>
              </a:spcBef>
              <a:spcAft>
                <a:spcPts val="0"/>
              </a:spcAft>
              <a:buSzPts val="1500"/>
              <a:buNone/>
            </a:pPr>
            <a:r>
              <a:t/>
            </a:r>
            <a:endParaRPr sz="1400"/>
          </a:p>
          <a:p>
            <a:pPr indent="0" lvl="0" marL="0" rtl="0" algn="l">
              <a:lnSpc>
                <a:spcPct val="115000"/>
              </a:lnSpc>
              <a:spcBef>
                <a:spcPts val="0"/>
              </a:spcBef>
              <a:spcAft>
                <a:spcPts val="0"/>
              </a:spcAft>
              <a:buSzPts val="1500"/>
              <a:buNone/>
            </a:pPr>
            <a:r>
              <a:rPr lang="en-GB" sz="1400"/>
              <a:t>The JASPER service is free of charge.</a:t>
            </a:r>
            <a:endParaRPr sz="1400"/>
          </a:p>
          <a:p>
            <a:pPr indent="0" lvl="0" marL="0" rtl="0" algn="l">
              <a:lnSpc>
                <a:spcPct val="115000"/>
              </a:lnSpc>
              <a:spcBef>
                <a:spcPts val="0"/>
              </a:spcBef>
              <a:spcAft>
                <a:spcPts val="0"/>
              </a:spcAft>
              <a:buSzPts val="1500"/>
              <a:buNone/>
            </a:pPr>
            <a:r>
              <a:t/>
            </a:r>
            <a:endParaRPr/>
          </a:p>
        </p:txBody>
      </p:sp>
      <p:pic>
        <p:nvPicPr>
          <p:cNvPr id="950" name="Google Shape;950;p115"/>
          <p:cNvPicPr preferRelativeResize="0"/>
          <p:nvPr/>
        </p:nvPicPr>
        <p:blipFill rotWithShape="1">
          <a:blip r:embed="rId3">
            <a:alphaModFix/>
          </a:blip>
          <a:srcRect b="0" l="0" r="0" t="0"/>
          <a:stretch/>
        </p:blipFill>
        <p:spPr>
          <a:xfrm>
            <a:off x="637775" y="1404425"/>
            <a:ext cx="2798449" cy="1241675"/>
          </a:xfrm>
          <a:prstGeom prst="rect">
            <a:avLst/>
          </a:prstGeom>
          <a:noFill/>
          <a:ln>
            <a:noFill/>
          </a:ln>
        </p:spPr>
      </p:pic>
      <p:sp>
        <p:nvSpPr>
          <p:cNvPr id="951" name="Google Shape;951;p115"/>
          <p:cNvSpPr txBox="1"/>
          <p:nvPr/>
        </p:nvSpPr>
        <p:spPr>
          <a:xfrm>
            <a:off x="1253725" y="2817650"/>
            <a:ext cx="2182500" cy="165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500"/>
              <a:buFont typeface="Arial"/>
              <a:buNone/>
            </a:pPr>
            <a:r>
              <a:rPr b="1" i="0" lang="en-GB" sz="1500" u="none" cap="none" strike="noStrike">
                <a:solidFill>
                  <a:schemeClr val="dk1"/>
                </a:solidFill>
                <a:latin typeface="Inter"/>
                <a:ea typeface="Inter"/>
                <a:cs typeface="Inter"/>
                <a:sym typeface="Inter"/>
              </a:rPr>
              <a:t>Service partners:</a:t>
            </a:r>
            <a:endParaRPr b="1" i="0" sz="1500" u="none" cap="none" strike="noStrike">
              <a:solidFill>
                <a:schemeClr val="dk1"/>
              </a:solidFill>
              <a:latin typeface="Inter"/>
              <a:ea typeface="Inter"/>
              <a:cs typeface="Inter"/>
              <a:sym typeface="Inter"/>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Inter Light"/>
                <a:ea typeface="Inter Light"/>
                <a:cs typeface="Inter Light"/>
                <a:sym typeface="Inter Light"/>
              </a:rPr>
              <a:t>CLOCKSS</a:t>
            </a:r>
            <a:endParaRPr b="0" i="0" sz="1400" u="none" cap="none" strike="noStrike">
              <a:solidFill>
                <a:schemeClr val="dk1"/>
              </a:solidFill>
              <a:latin typeface="Inter Light"/>
              <a:ea typeface="Inter Light"/>
              <a:cs typeface="Inter Light"/>
              <a:sym typeface="Inter Light"/>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Inter Light"/>
                <a:ea typeface="Inter Light"/>
                <a:cs typeface="Inter Light"/>
                <a:sym typeface="Inter Light"/>
              </a:rPr>
              <a:t>DOAJ</a:t>
            </a:r>
            <a:endParaRPr b="0" i="0" sz="1400" u="none" cap="none" strike="noStrike">
              <a:solidFill>
                <a:schemeClr val="dk1"/>
              </a:solidFill>
              <a:latin typeface="Inter Light"/>
              <a:ea typeface="Inter Light"/>
              <a:cs typeface="Inter Light"/>
              <a:sym typeface="Inter Light"/>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Inter Light"/>
                <a:ea typeface="Inter Light"/>
                <a:cs typeface="Inter Light"/>
                <a:sym typeface="Inter Light"/>
              </a:rPr>
              <a:t>Internet Archive</a:t>
            </a:r>
            <a:endParaRPr b="0" i="0" sz="1400" u="none" cap="none" strike="noStrike">
              <a:solidFill>
                <a:schemeClr val="dk1"/>
              </a:solidFill>
              <a:latin typeface="Inter Light"/>
              <a:ea typeface="Inter Light"/>
              <a:cs typeface="Inter Light"/>
              <a:sym typeface="Inter Light"/>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Inter Light"/>
                <a:ea typeface="Inter Light"/>
                <a:cs typeface="Inter Light"/>
                <a:sym typeface="Inter Light"/>
              </a:rPr>
              <a:t>Keepers Registry</a:t>
            </a:r>
            <a:endParaRPr b="0" i="0" sz="1400" u="none" cap="none" strike="noStrike">
              <a:solidFill>
                <a:schemeClr val="dk1"/>
              </a:solidFill>
              <a:latin typeface="Inter Light"/>
              <a:ea typeface="Inter Light"/>
              <a:cs typeface="Inter Light"/>
              <a:sym typeface="Inter Light"/>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Inter Light"/>
                <a:ea typeface="Inter Light"/>
                <a:cs typeface="Inter Light"/>
                <a:sym typeface="Inter Light"/>
              </a:rPr>
              <a:t>PKP</a:t>
            </a:r>
            <a:endParaRPr b="0" i="0" sz="1400" u="none" cap="none" strike="noStrike">
              <a:solidFill>
                <a:schemeClr val="dk1"/>
              </a:solidFill>
              <a:latin typeface="Inter Light"/>
              <a:ea typeface="Inter Light"/>
              <a:cs typeface="Inter Light"/>
              <a:sym typeface="Inter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16"/>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1600"/>
              </a:spcAft>
              <a:buSzPts val="5000"/>
              <a:buNone/>
            </a:pPr>
            <a:r>
              <a:rPr lang="en-GB"/>
              <a:t>Editorial process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7"/>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To be indexed, journals must apply … </a:t>
            </a:r>
            <a:endParaRPr/>
          </a:p>
        </p:txBody>
      </p:sp>
      <p:sp>
        <p:nvSpPr>
          <p:cNvPr id="962" name="Google Shape;962;p117"/>
          <p:cNvSpPr txBox="1"/>
          <p:nvPr/>
        </p:nvSpPr>
        <p:spPr>
          <a:xfrm>
            <a:off x="775950" y="1787475"/>
            <a:ext cx="7595400" cy="227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The journal must…</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Meet DOAJ basic criteria</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Be fully open access</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Be actively publishing peer-reviewed research</a:t>
            </a:r>
            <a:endParaRPr b="0" i="0" sz="1600" u="none" cap="none" strike="noStrike">
              <a:solidFill>
                <a:schemeClr val="dk1"/>
              </a:solidFill>
              <a:latin typeface="Inter"/>
              <a:ea typeface="Inter"/>
              <a:cs typeface="Inter"/>
              <a:sym typeface="Inter"/>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8"/>
          <p:cNvSpPr txBox="1"/>
          <p:nvPr>
            <p:ph type="title"/>
          </p:nvPr>
        </p:nvSpPr>
        <p:spPr>
          <a:xfrm>
            <a:off x="729450" y="1318650"/>
            <a:ext cx="69405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Initial checks are made by the Triage team</a:t>
            </a:r>
            <a:endParaRPr/>
          </a:p>
        </p:txBody>
      </p:sp>
      <p:sp>
        <p:nvSpPr>
          <p:cNvPr id="968" name="Google Shape;968;p118"/>
          <p:cNvSpPr txBox="1"/>
          <p:nvPr/>
        </p:nvSpPr>
        <p:spPr>
          <a:xfrm>
            <a:off x="775950" y="1787475"/>
            <a:ext cx="7595400" cy="227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These checks include…</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ISSN(s) are fully registered at issn.org</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Journal website is available</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Full text articles are available without delay or registration</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Copyright and licensing information is given</a:t>
            </a:r>
            <a:endParaRPr b="0" i="0" sz="1600" u="none" cap="none" strike="noStrike">
              <a:solidFill>
                <a:schemeClr val="dk1"/>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19"/>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DOAJ Triage</a:t>
            </a:r>
            <a:endParaRPr/>
          </a:p>
        </p:txBody>
      </p:sp>
      <p:pic>
        <p:nvPicPr>
          <p:cNvPr id="974" name="Google Shape;974;p119"/>
          <p:cNvPicPr preferRelativeResize="0"/>
          <p:nvPr/>
        </p:nvPicPr>
        <p:blipFill rotWithShape="1">
          <a:blip r:embed="rId3">
            <a:alphaModFix/>
          </a:blip>
          <a:srcRect b="0" l="0" r="0" t="0"/>
          <a:stretch/>
        </p:blipFill>
        <p:spPr>
          <a:xfrm>
            <a:off x="2106675" y="1015876"/>
            <a:ext cx="6247948" cy="35478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20"/>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All applications passing triage undergo review</a:t>
            </a:r>
            <a:endParaRPr/>
          </a:p>
        </p:txBody>
      </p:sp>
      <p:sp>
        <p:nvSpPr>
          <p:cNvPr id="980" name="Google Shape;980;p120"/>
          <p:cNvSpPr txBox="1"/>
          <p:nvPr/>
        </p:nvSpPr>
        <p:spPr>
          <a:xfrm>
            <a:off x="775950" y="1787475"/>
            <a:ext cx="7595400" cy="227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DOAJ volunteers or staff…</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Check application against journal website</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Contact publisher/editor with queries</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May identify areas of concern</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Recommend to accept or reject</a:t>
            </a:r>
            <a:endParaRPr b="0" i="0" sz="1600" u="none" cap="none" strike="noStrike">
              <a:solidFill>
                <a:schemeClr val="dk1"/>
              </a:solidFill>
              <a:latin typeface="Inter"/>
              <a:ea typeface="Inter"/>
              <a:cs typeface="Inter"/>
              <a:sym typeface="Inter"/>
            </a:endParaRPr>
          </a:p>
        </p:txBody>
      </p:sp>
      <p:pic>
        <p:nvPicPr>
          <p:cNvPr id="981" name="Google Shape;981;p120"/>
          <p:cNvPicPr preferRelativeResize="0"/>
          <p:nvPr/>
        </p:nvPicPr>
        <p:blipFill rotWithShape="1">
          <a:blip r:embed="rId3">
            <a:alphaModFix/>
          </a:blip>
          <a:srcRect b="0" l="0" r="0" t="0"/>
          <a:stretch/>
        </p:blipFill>
        <p:spPr>
          <a:xfrm>
            <a:off x="6255350" y="2424775"/>
            <a:ext cx="2008324" cy="2110550"/>
          </a:xfrm>
          <a:prstGeom prst="rect">
            <a:avLst/>
          </a:prstGeom>
          <a:noFill/>
          <a:ln>
            <a:noFill/>
          </a:ln>
        </p:spPr>
      </p:pic>
      <p:sp>
        <p:nvSpPr>
          <p:cNvPr id="982" name="Google Shape;982;p120"/>
          <p:cNvSpPr txBox="1"/>
          <p:nvPr>
            <p:ph idx="1" type="body"/>
          </p:nvPr>
        </p:nvSpPr>
        <p:spPr>
          <a:xfrm>
            <a:off x="6634200" y="4776300"/>
            <a:ext cx="2433600" cy="291000"/>
          </a:xfrm>
          <a:prstGeom prst="rect">
            <a:avLst/>
          </a:prstGeom>
          <a:noFill/>
          <a:ln>
            <a:noFill/>
          </a:ln>
        </p:spPr>
        <p:txBody>
          <a:bodyPr anchorCtr="0" anchor="t" bIns="76025" lIns="76025" spcFirstLastPara="1" rIns="76025" wrap="square" tIns="76025">
            <a:noAutofit/>
          </a:bodyPr>
          <a:lstStyle/>
          <a:p>
            <a:pPr indent="0" lvl="0" marL="0" rtl="0" algn="r">
              <a:lnSpc>
                <a:spcPct val="100000"/>
              </a:lnSpc>
              <a:spcBef>
                <a:spcPts val="0"/>
              </a:spcBef>
              <a:spcAft>
                <a:spcPts val="0"/>
              </a:spcAft>
              <a:buSzPts val="1500"/>
              <a:buNone/>
            </a:pPr>
            <a:r>
              <a:rPr lang="en-GB" sz="800"/>
              <a:t>Illustration by Clker-Free-Vector-Images  (CC 0)</a:t>
            </a:r>
            <a:endParaRPr sz="8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21"/>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Final decision by DOAJ staff</a:t>
            </a:r>
            <a:endParaRPr/>
          </a:p>
        </p:txBody>
      </p:sp>
      <p:sp>
        <p:nvSpPr>
          <p:cNvPr id="988" name="Google Shape;988;p121"/>
          <p:cNvSpPr txBox="1"/>
          <p:nvPr/>
        </p:nvSpPr>
        <p:spPr>
          <a:xfrm>
            <a:off x="775950" y="1787475"/>
            <a:ext cx="75954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DOAJ Managing Editor…</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Reviews application and recommendation</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May undertake further review or return with queries</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Makes final decision to accept or reject</a:t>
            </a:r>
            <a:endParaRPr b="0" i="0" sz="1600" u="none" cap="none" strike="noStrike">
              <a:solidFill>
                <a:schemeClr val="dk1"/>
              </a:solidFill>
              <a:latin typeface="Inter"/>
              <a:ea typeface="Inter"/>
              <a:cs typeface="Inter"/>
              <a:sym typeface="Inter"/>
            </a:endParaRPr>
          </a:p>
        </p:txBody>
      </p:sp>
      <p:pic>
        <p:nvPicPr>
          <p:cNvPr id="989" name="Google Shape;989;p121"/>
          <p:cNvPicPr preferRelativeResize="0"/>
          <p:nvPr/>
        </p:nvPicPr>
        <p:blipFill rotWithShape="1">
          <a:blip r:embed="rId3">
            <a:alphaModFix/>
          </a:blip>
          <a:srcRect b="0" l="0" r="31449" t="0"/>
          <a:stretch/>
        </p:blipFill>
        <p:spPr>
          <a:xfrm>
            <a:off x="7909950" y="556525"/>
            <a:ext cx="1234050" cy="1781175"/>
          </a:xfrm>
          <a:prstGeom prst="rect">
            <a:avLst/>
          </a:prstGeom>
          <a:noFill/>
          <a:ln>
            <a:noFill/>
          </a:ln>
        </p:spPr>
      </p:pic>
      <p:pic>
        <p:nvPicPr>
          <p:cNvPr id="990" name="Google Shape;990;p121"/>
          <p:cNvPicPr preferRelativeResize="0"/>
          <p:nvPr/>
        </p:nvPicPr>
        <p:blipFill rotWithShape="1">
          <a:blip r:embed="rId4">
            <a:alphaModFix/>
          </a:blip>
          <a:srcRect b="0" l="0" r="0" t="0"/>
          <a:stretch/>
        </p:blipFill>
        <p:spPr>
          <a:xfrm>
            <a:off x="7844125" y="1265700"/>
            <a:ext cx="895350" cy="1781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p122"/>
          <p:cNvPicPr preferRelativeResize="0"/>
          <p:nvPr/>
        </p:nvPicPr>
        <p:blipFill rotWithShape="1">
          <a:blip r:embed="rId3">
            <a:alphaModFix/>
          </a:blip>
          <a:srcRect b="20670" l="12982" r="11539" t="14833"/>
          <a:stretch/>
        </p:blipFill>
        <p:spPr>
          <a:xfrm>
            <a:off x="4281325" y="498875"/>
            <a:ext cx="2125974" cy="1816525"/>
          </a:xfrm>
          <a:prstGeom prst="rect">
            <a:avLst/>
          </a:prstGeom>
          <a:noFill/>
          <a:ln>
            <a:noFill/>
          </a:ln>
        </p:spPr>
      </p:pic>
      <p:sp>
        <p:nvSpPr>
          <p:cNvPr id="996" name="Google Shape;996;p12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Feedback to publisher</a:t>
            </a:r>
            <a:endParaRPr/>
          </a:p>
        </p:txBody>
      </p:sp>
      <p:sp>
        <p:nvSpPr>
          <p:cNvPr id="997" name="Google Shape;997;p122"/>
          <p:cNvSpPr txBox="1"/>
          <p:nvPr/>
        </p:nvSpPr>
        <p:spPr>
          <a:xfrm>
            <a:off x="775950" y="1787475"/>
            <a:ext cx="7595400" cy="227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latin typeface="Inter"/>
                <a:ea typeface="Inter"/>
                <a:cs typeface="Inter"/>
                <a:sym typeface="Inter"/>
              </a:rPr>
              <a:t>After final decision…</a:t>
            </a:r>
            <a:endParaRPr b="1"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Automated email sent to journals accepted for inclusion</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Journals appear in DOAJ immediately</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Automated or manual email sent to rejected journals</a:t>
            </a:r>
            <a:endParaRPr b="0" i="0" sz="1600" u="none" cap="none" strike="noStrike">
              <a:solidFill>
                <a:schemeClr val="dk1"/>
              </a:solidFill>
              <a:latin typeface="Inter"/>
              <a:ea typeface="Inter"/>
              <a:cs typeface="Inter"/>
              <a:sym typeface="Inter"/>
            </a:endParaRPr>
          </a:p>
          <a:p>
            <a:pPr indent="-330200" lvl="0" marL="457200" marR="0" rtl="0" algn="l">
              <a:lnSpc>
                <a:spcPct val="150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Publisher/editor must usually wait for 6 months before reapplying</a:t>
            </a:r>
            <a:endParaRPr b="0" i="0" sz="1600" u="none" cap="none" strike="noStrike">
              <a:solidFill>
                <a:schemeClr val="dk1"/>
              </a:solidFill>
              <a:latin typeface="Inter"/>
              <a:ea typeface="Inter"/>
              <a:cs typeface="Inter"/>
              <a:sym typeface="Inter"/>
            </a:endParaRPr>
          </a:p>
        </p:txBody>
      </p:sp>
      <p:sp>
        <p:nvSpPr>
          <p:cNvPr id="998" name="Google Shape;998;p122"/>
          <p:cNvSpPr txBox="1"/>
          <p:nvPr>
            <p:ph idx="1" type="body"/>
          </p:nvPr>
        </p:nvSpPr>
        <p:spPr>
          <a:xfrm>
            <a:off x="6634200" y="4776300"/>
            <a:ext cx="2433600" cy="291000"/>
          </a:xfrm>
          <a:prstGeom prst="rect">
            <a:avLst/>
          </a:prstGeom>
          <a:noFill/>
          <a:ln>
            <a:noFill/>
          </a:ln>
        </p:spPr>
        <p:txBody>
          <a:bodyPr anchorCtr="0" anchor="t" bIns="76025" lIns="76025" spcFirstLastPara="1" rIns="76025" wrap="square" tIns="76025">
            <a:noAutofit/>
          </a:bodyPr>
          <a:lstStyle/>
          <a:p>
            <a:pPr indent="0" lvl="0" marL="0" rtl="0" algn="r">
              <a:lnSpc>
                <a:spcPct val="100000"/>
              </a:lnSpc>
              <a:spcBef>
                <a:spcPts val="0"/>
              </a:spcBef>
              <a:spcAft>
                <a:spcPts val="0"/>
              </a:spcAft>
              <a:buSzPts val="1500"/>
              <a:buNone/>
            </a:pPr>
            <a:r>
              <a:rPr lang="en-GB" sz="800"/>
              <a:t>Illustration by Satheesh Sankaran  (CC 0)</a:t>
            </a:r>
            <a:endParaRPr sz="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3"/>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p>
            <a:pPr indent="0" lvl="0" marL="0" rtl="0" algn="l">
              <a:lnSpc>
                <a:spcPct val="100000"/>
              </a:lnSpc>
              <a:spcBef>
                <a:spcPts val="0"/>
              </a:spcBef>
              <a:spcAft>
                <a:spcPts val="0"/>
              </a:spcAft>
              <a:buSzPts val="3000"/>
              <a:buNone/>
            </a:pPr>
            <a:r>
              <a:rPr lang="en-GB" sz="4800"/>
              <a:t>Current application processing time: </a:t>
            </a:r>
            <a:br>
              <a:rPr lang="en-GB" sz="4800"/>
            </a:br>
            <a:r>
              <a:rPr b="1" lang="en-GB" sz="4800">
                <a:latin typeface="Inter"/>
                <a:ea typeface="Inter"/>
                <a:cs typeface="Inter"/>
                <a:sym typeface="Inter"/>
              </a:rPr>
              <a:t>3 months</a:t>
            </a:r>
            <a:endParaRPr b="1" sz="4800">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p>
            <a:pPr indent="0" lvl="0" marL="0" rtl="0" algn="l">
              <a:lnSpc>
                <a:spcPct val="100000"/>
              </a:lnSpc>
              <a:spcBef>
                <a:spcPts val="0"/>
              </a:spcBef>
              <a:spcAft>
                <a:spcPts val="0"/>
              </a:spcAft>
              <a:buSzPts val="3333"/>
              <a:buNone/>
            </a:pPr>
            <a:r>
              <a:rPr lang="en-GB" sz="4800"/>
              <a:t>Our standard is developed with input from the community</a:t>
            </a:r>
            <a:endParaRPr b="1" sz="4800">
              <a:latin typeface="Inter"/>
              <a:ea typeface="Inter"/>
              <a:cs typeface="Inter"/>
              <a:sym typeface="Inte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124" title="Chart"/>
          <p:cNvPicPr preferRelativeResize="0"/>
          <p:nvPr/>
        </p:nvPicPr>
        <p:blipFill rotWithShape="1">
          <a:blip r:embed="rId3">
            <a:alphaModFix/>
          </a:blip>
          <a:srcRect b="0" l="0" r="0" t="0"/>
          <a:stretch/>
        </p:blipFill>
        <p:spPr>
          <a:xfrm>
            <a:off x="757100" y="114300"/>
            <a:ext cx="8094150" cy="45214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25"/>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sz="3600"/>
              <a:t>DOAJ criteria, application process, and (sometimes) rejection help journals increase their own standards.</a:t>
            </a:r>
            <a:endParaRPr sz="36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26"/>
          <p:cNvSpPr txBox="1"/>
          <p:nvPr>
            <p:ph idx="1" type="body"/>
          </p:nvPr>
        </p:nvSpPr>
        <p:spPr>
          <a:xfrm>
            <a:off x="1103175" y="1882863"/>
            <a:ext cx="7045800" cy="1034400"/>
          </a:xfrm>
          <a:prstGeom prst="rect">
            <a:avLst/>
          </a:prstGeom>
          <a:noFill/>
          <a:ln>
            <a:noFill/>
          </a:ln>
        </p:spPr>
        <p:txBody>
          <a:bodyPr anchorCtr="0" anchor="t" bIns="76025" lIns="76025" spcFirstLastPara="1" rIns="76025" wrap="square" tIns="76025">
            <a:noAutofit/>
          </a:bodyPr>
          <a:lstStyle/>
          <a:p>
            <a:pPr indent="0" lvl="0" marL="0" rtl="0" algn="ctr">
              <a:lnSpc>
                <a:spcPct val="115000"/>
              </a:lnSpc>
              <a:spcBef>
                <a:spcPts val="0"/>
              </a:spcBef>
              <a:spcAft>
                <a:spcPts val="0"/>
              </a:spcAft>
              <a:buSzPts val="1500"/>
              <a:buNone/>
            </a:pPr>
            <a:r>
              <a:rPr lang="en-GB" sz="2400"/>
              <a:t>DOAJ indexing was a difficult but doable process. We enjoyed working with the DOAJ team as support in the work process.</a:t>
            </a:r>
            <a:endParaRPr sz="2400"/>
          </a:p>
        </p:txBody>
      </p:sp>
      <p:sp>
        <p:nvSpPr>
          <p:cNvPr id="1019" name="Google Shape;1019;p126"/>
          <p:cNvSpPr txBox="1"/>
          <p:nvPr/>
        </p:nvSpPr>
        <p:spPr>
          <a:xfrm>
            <a:off x="998225" y="1445713"/>
            <a:ext cx="6147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
        <p:nvSpPr>
          <p:cNvPr id="1020" name="Google Shape;1020;p126"/>
          <p:cNvSpPr txBox="1"/>
          <p:nvPr/>
        </p:nvSpPr>
        <p:spPr>
          <a:xfrm>
            <a:off x="7241925" y="2429688"/>
            <a:ext cx="7740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27"/>
          <p:cNvSpPr txBox="1"/>
          <p:nvPr>
            <p:ph idx="1" type="body"/>
          </p:nvPr>
        </p:nvSpPr>
        <p:spPr>
          <a:xfrm>
            <a:off x="1300500" y="1358600"/>
            <a:ext cx="7045800" cy="1034400"/>
          </a:xfrm>
          <a:prstGeom prst="rect">
            <a:avLst/>
          </a:prstGeom>
          <a:noFill/>
          <a:ln>
            <a:noFill/>
          </a:ln>
        </p:spPr>
        <p:txBody>
          <a:bodyPr anchorCtr="0" anchor="t" bIns="76025" lIns="76025" spcFirstLastPara="1" rIns="76025" wrap="square" tIns="76025">
            <a:noAutofit/>
          </a:bodyPr>
          <a:lstStyle/>
          <a:p>
            <a:pPr indent="0" lvl="0" marL="0" rtl="0" algn="ctr">
              <a:lnSpc>
                <a:spcPct val="115000"/>
              </a:lnSpc>
              <a:spcBef>
                <a:spcPts val="0"/>
              </a:spcBef>
              <a:spcAft>
                <a:spcPts val="0"/>
              </a:spcAft>
              <a:buSzPts val="1500"/>
              <a:buNone/>
            </a:pPr>
            <a:r>
              <a:rPr lang="en-GB" sz="2400"/>
              <a:t>Firstly, our application was rejected, as we did not have proper copyright arrangements. After that, we consulted with some experts and lawyers, adopted the CC copyright model, and arranged everything else in order to really become an open access journal.</a:t>
            </a:r>
            <a:endParaRPr sz="2400"/>
          </a:p>
        </p:txBody>
      </p:sp>
      <p:sp>
        <p:nvSpPr>
          <p:cNvPr id="1026" name="Google Shape;1026;p127"/>
          <p:cNvSpPr txBox="1"/>
          <p:nvPr/>
        </p:nvSpPr>
        <p:spPr>
          <a:xfrm>
            <a:off x="797700" y="936950"/>
            <a:ext cx="6147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
        <p:nvSpPr>
          <p:cNvPr id="1027" name="Google Shape;1027;p127"/>
          <p:cNvSpPr txBox="1"/>
          <p:nvPr/>
        </p:nvSpPr>
        <p:spPr>
          <a:xfrm>
            <a:off x="7073075" y="3193400"/>
            <a:ext cx="7740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0"/>
              <a:buFont typeface="Arial"/>
              <a:buNone/>
            </a:pPr>
            <a:r>
              <a:rPr b="0" i="0" lang="en-GB" sz="11000" u="none" cap="none" strike="noStrike">
                <a:solidFill>
                  <a:schemeClr val="accent6"/>
                </a:solidFill>
                <a:latin typeface="Arial"/>
                <a:ea typeface="Arial"/>
                <a:cs typeface="Arial"/>
                <a:sym typeface="Arial"/>
              </a:rPr>
              <a:t>”</a:t>
            </a:r>
            <a:endParaRPr b="0" i="0" sz="11000" u="none" cap="none" strike="noStrike">
              <a:solidFill>
                <a:schemeClr val="accent6"/>
              </a:solidFill>
              <a:latin typeface="Arial"/>
              <a:ea typeface="Arial"/>
              <a:cs typeface="Arial"/>
              <a:sym typeface="Arial"/>
            </a:endParaRPr>
          </a:p>
        </p:txBody>
      </p:sp>
      <p:sp>
        <p:nvSpPr>
          <p:cNvPr id="1028" name="Google Shape;1028;p127"/>
          <p:cNvSpPr txBox="1"/>
          <p:nvPr>
            <p:ph idx="1" type="body"/>
          </p:nvPr>
        </p:nvSpPr>
        <p:spPr>
          <a:xfrm>
            <a:off x="579300" y="4744500"/>
            <a:ext cx="8488500" cy="322800"/>
          </a:xfrm>
          <a:prstGeom prst="rect">
            <a:avLst/>
          </a:prstGeom>
          <a:noFill/>
          <a:ln>
            <a:noFill/>
          </a:ln>
        </p:spPr>
        <p:txBody>
          <a:bodyPr anchorCtr="0" anchor="t" bIns="76025" lIns="76025" spcFirstLastPara="1" rIns="76025" wrap="square" tIns="76025">
            <a:spAutoFit/>
          </a:bodyPr>
          <a:lstStyle/>
          <a:p>
            <a:pPr indent="0" lvl="0" marL="0" rtl="0" algn="r">
              <a:lnSpc>
                <a:spcPct val="150000"/>
              </a:lnSpc>
              <a:spcBef>
                <a:spcPts val="0"/>
              </a:spcBef>
              <a:spcAft>
                <a:spcPts val="0"/>
              </a:spcAft>
              <a:buSzPts val="1500"/>
              <a:buNone/>
            </a:pPr>
            <a:r>
              <a:rPr lang="en-GB" sz="1100"/>
              <a:t>Feedback collected between 31st Jan - 14th Feb 2023, from survey on journals indexed in DOAJ 1st Jan to 30th June 2021.</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28"/>
          <p:cNvPicPr preferRelativeResize="0"/>
          <p:nvPr/>
        </p:nvPicPr>
        <p:blipFill rotWithShape="1">
          <a:blip r:embed="rId3">
            <a:alphaModFix/>
          </a:blip>
          <a:srcRect b="0" l="0" r="0" t="0"/>
          <a:stretch/>
        </p:blipFill>
        <p:spPr>
          <a:xfrm>
            <a:off x="839275" y="267725"/>
            <a:ext cx="7644576" cy="4300050"/>
          </a:xfrm>
          <a:prstGeom prst="rect">
            <a:avLst/>
          </a:prstGeom>
          <a:noFill/>
          <a:ln>
            <a:noFill/>
          </a:ln>
        </p:spPr>
      </p:pic>
      <p:sp>
        <p:nvSpPr>
          <p:cNvPr id="1034" name="Google Shape;1034;p128"/>
          <p:cNvSpPr txBox="1"/>
          <p:nvPr>
            <p:ph type="title"/>
          </p:nvPr>
        </p:nvSpPr>
        <p:spPr>
          <a:xfrm>
            <a:off x="320000" y="267725"/>
            <a:ext cx="17061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Font typeface="Inter SemiBold"/>
              <a:buNone/>
            </a:pPr>
            <a:r>
              <a:rPr lang="en-GB"/>
              <a:t>Licensing</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29"/>
          <p:cNvSpPr/>
          <p:nvPr/>
        </p:nvSpPr>
        <p:spPr>
          <a:xfrm>
            <a:off x="727800" y="1371000"/>
            <a:ext cx="8416200" cy="110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1040" name="Google Shape;1040;p129"/>
          <p:cNvSpPr/>
          <p:nvPr/>
        </p:nvSpPr>
        <p:spPr>
          <a:xfrm>
            <a:off x="0" y="2740000"/>
            <a:ext cx="7662300" cy="1791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1041" name="Google Shape;1041;p129"/>
          <p:cNvSpPr txBox="1"/>
          <p:nvPr>
            <p:ph type="title"/>
          </p:nvPr>
        </p:nvSpPr>
        <p:spPr>
          <a:xfrm>
            <a:off x="727800" y="575300"/>
            <a:ext cx="36963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Copyright best practice</a:t>
            </a:r>
            <a:endParaRPr/>
          </a:p>
        </p:txBody>
      </p:sp>
      <p:sp>
        <p:nvSpPr>
          <p:cNvPr id="1042" name="Google Shape;1042;p129"/>
          <p:cNvSpPr txBox="1"/>
          <p:nvPr>
            <p:ph idx="4294967295" type="body"/>
          </p:nvPr>
        </p:nvSpPr>
        <p:spPr>
          <a:xfrm>
            <a:off x="727800" y="1379538"/>
            <a:ext cx="6753600" cy="13488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lang="en-GB" sz="1400">
                <a:latin typeface="Inter Medium"/>
                <a:ea typeface="Inter Medium"/>
                <a:cs typeface="Inter Medium"/>
                <a:sym typeface="Inter Medium"/>
              </a:rPr>
              <a:t>Authors retain copyright of their work</a:t>
            </a:r>
            <a:endParaRPr sz="1400">
              <a:latin typeface="Inter Medium"/>
              <a:ea typeface="Inter Medium"/>
              <a:cs typeface="Inter Medium"/>
              <a:sym typeface="Inter Medium"/>
            </a:endParaRPr>
          </a:p>
          <a:p>
            <a:pPr indent="-317500" lvl="0" marL="457200" rtl="0" algn="l">
              <a:lnSpc>
                <a:spcPct val="150000"/>
              </a:lnSpc>
              <a:spcBef>
                <a:spcPts val="0"/>
              </a:spcBef>
              <a:spcAft>
                <a:spcPts val="0"/>
              </a:spcAft>
              <a:buSzPts val="1400"/>
              <a:buChar char="●"/>
            </a:pPr>
            <a:r>
              <a:rPr lang="en-GB" sz="1400"/>
              <a:t>Publisher has the right of first publication </a:t>
            </a:r>
            <a:endParaRPr sz="1400"/>
          </a:p>
          <a:p>
            <a:pPr indent="-317500" lvl="0" marL="457200" rtl="0" algn="l">
              <a:lnSpc>
                <a:spcPct val="150000"/>
              </a:lnSpc>
              <a:spcBef>
                <a:spcPts val="0"/>
              </a:spcBef>
              <a:spcAft>
                <a:spcPts val="0"/>
              </a:spcAft>
              <a:buSzPts val="1400"/>
              <a:buChar char="●"/>
            </a:pPr>
            <a:r>
              <a:rPr lang="en-GB" sz="1400"/>
              <a:t>Recommended but </a:t>
            </a:r>
            <a:r>
              <a:rPr i="1" lang="en-GB" sz="1400"/>
              <a:t>not required</a:t>
            </a:r>
            <a:r>
              <a:rPr lang="en-GB" sz="1400"/>
              <a:t> for inclusion in DOAJ</a:t>
            </a:r>
            <a:endParaRPr sz="1800"/>
          </a:p>
          <a:p>
            <a:pPr indent="0" lvl="0" marL="457200" rtl="0" algn="l">
              <a:lnSpc>
                <a:spcPct val="150000"/>
              </a:lnSpc>
              <a:spcBef>
                <a:spcPts val="0"/>
              </a:spcBef>
              <a:spcAft>
                <a:spcPts val="0"/>
              </a:spcAft>
              <a:buSzPts val="1500"/>
              <a:buNone/>
            </a:pPr>
            <a:r>
              <a:t/>
            </a:r>
            <a:endParaRPr sz="1800"/>
          </a:p>
        </p:txBody>
      </p:sp>
      <p:sp>
        <p:nvSpPr>
          <p:cNvPr id="1043" name="Google Shape;1043;p129"/>
          <p:cNvSpPr txBox="1"/>
          <p:nvPr>
            <p:ph idx="4294967295" type="body"/>
          </p:nvPr>
        </p:nvSpPr>
        <p:spPr>
          <a:xfrm>
            <a:off x="727800" y="2793550"/>
            <a:ext cx="6138600" cy="17385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lang="en-GB" sz="1400">
                <a:solidFill>
                  <a:schemeClr val="lt1"/>
                </a:solidFill>
                <a:latin typeface="Inter Medium"/>
                <a:ea typeface="Inter Medium"/>
                <a:cs typeface="Inter Medium"/>
                <a:sym typeface="Inter Medium"/>
              </a:rPr>
              <a:t>Authors also retain full publishing rights </a:t>
            </a:r>
            <a:endParaRPr sz="1400">
              <a:solidFill>
                <a:schemeClr val="lt1"/>
              </a:solidFill>
              <a:latin typeface="Inter Medium"/>
              <a:ea typeface="Inter Medium"/>
              <a:cs typeface="Inter Medium"/>
              <a:sym typeface="Inter Medium"/>
            </a:endParaRPr>
          </a:p>
          <a:p>
            <a:pPr indent="-317500" lvl="0" marL="457200" rtl="0" algn="l">
              <a:lnSpc>
                <a:spcPct val="150000"/>
              </a:lnSpc>
              <a:spcBef>
                <a:spcPts val="0"/>
              </a:spcBef>
              <a:spcAft>
                <a:spcPts val="0"/>
              </a:spcAft>
              <a:buClr>
                <a:schemeClr val="lt1"/>
              </a:buClr>
              <a:buSzPts val="1400"/>
              <a:buChar char="●"/>
            </a:pPr>
            <a:r>
              <a:rPr lang="en-GB" sz="1400">
                <a:solidFill>
                  <a:schemeClr val="lt1"/>
                </a:solidFill>
              </a:rPr>
              <a:t>Publisher is granted non-exclusive rights to publish and distribute</a:t>
            </a:r>
            <a:endParaRPr sz="1400">
              <a:solidFill>
                <a:schemeClr val="lt1"/>
              </a:solidFill>
            </a:endParaRPr>
          </a:p>
          <a:p>
            <a:pPr indent="-317500" lvl="0" marL="457200" rtl="0" algn="l">
              <a:lnSpc>
                <a:spcPct val="150000"/>
              </a:lnSpc>
              <a:spcBef>
                <a:spcPts val="0"/>
              </a:spcBef>
              <a:spcAft>
                <a:spcPts val="0"/>
              </a:spcAft>
              <a:buClr>
                <a:schemeClr val="lt1"/>
              </a:buClr>
              <a:buSzPts val="1400"/>
              <a:buChar char="●"/>
            </a:pPr>
            <a:r>
              <a:rPr lang="en-GB" sz="1400">
                <a:solidFill>
                  <a:schemeClr val="lt1"/>
                </a:solidFill>
              </a:rPr>
              <a:t>Publishers cannot license rights to third parties</a:t>
            </a:r>
            <a:endParaRPr sz="1400">
              <a:solidFill>
                <a:schemeClr val="lt1"/>
              </a:solidFill>
            </a:endParaRPr>
          </a:p>
          <a:p>
            <a:pPr indent="-317500" lvl="0" marL="457200" rtl="0" algn="l">
              <a:lnSpc>
                <a:spcPct val="150000"/>
              </a:lnSpc>
              <a:spcBef>
                <a:spcPts val="0"/>
              </a:spcBef>
              <a:spcAft>
                <a:spcPts val="0"/>
              </a:spcAft>
              <a:buClr>
                <a:schemeClr val="lt1"/>
              </a:buClr>
              <a:buSzPts val="1400"/>
              <a:buChar char="●"/>
            </a:pPr>
            <a:r>
              <a:rPr lang="en-GB" sz="1400">
                <a:solidFill>
                  <a:schemeClr val="lt1"/>
                </a:solidFill>
              </a:rPr>
              <a:t>Authors can reuse their work without restriction </a:t>
            </a:r>
            <a:endParaRPr sz="1400">
              <a:solidFill>
                <a:schemeClr val="lt1"/>
              </a:solidFill>
            </a:endParaRPr>
          </a:p>
          <a:p>
            <a:pPr indent="-317500" lvl="0" marL="457200" rtl="0" algn="l">
              <a:lnSpc>
                <a:spcPct val="150000"/>
              </a:lnSpc>
              <a:spcBef>
                <a:spcPts val="0"/>
              </a:spcBef>
              <a:spcAft>
                <a:spcPts val="0"/>
              </a:spcAft>
              <a:buClr>
                <a:schemeClr val="lt1"/>
              </a:buClr>
              <a:buSzPts val="1400"/>
              <a:buChar char="●"/>
            </a:pPr>
            <a:r>
              <a:rPr lang="en-GB" sz="1400">
                <a:solidFill>
                  <a:schemeClr val="lt1"/>
                </a:solidFill>
              </a:rPr>
              <a:t>Recommended but </a:t>
            </a:r>
            <a:r>
              <a:rPr i="1" lang="en-GB" sz="1400">
                <a:solidFill>
                  <a:schemeClr val="lt1"/>
                </a:solidFill>
              </a:rPr>
              <a:t>not required</a:t>
            </a:r>
            <a:r>
              <a:rPr lang="en-GB" sz="1400">
                <a:solidFill>
                  <a:schemeClr val="lt1"/>
                </a:solidFill>
              </a:rPr>
              <a:t> for inclusion in DOAJ</a:t>
            </a:r>
            <a:endParaRPr sz="1400">
              <a:solidFill>
                <a:schemeClr val="lt1"/>
              </a:solidFill>
            </a:endParaRPr>
          </a:p>
        </p:txBody>
      </p:sp>
      <p:pic>
        <p:nvPicPr>
          <p:cNvPr id="1044" name="Google Shape;1044;p129"/>
          <p:cNvPicPr preferRelativeResize="0"/>
          <p:nvPr/>
        </p:nvPicPr>
        <p:blipFill rotWithShape="1">
          <a:blip r:embed="rId3">
            <a:alphaModFix/>
          </a:blip>
          <a:srcRect b="0" l="0" r="14111" t="0"/>
          <a:stretch/>
        </p:blipFill>
        <p:spPr>
          <a:xfrm>
            <a:off x="7607100" y="2740000"/>
            <a:ext cx="1536901" cy="1791900"/>
          </a:xfrm>
          <a:prstGeom prst="rect">
            <a:avLst/>
          </a:prstGeom>
          <a:noFill/>
          <a:ln>
            <a:noFill/>
          </a:ln>
        </p:spPr>
      </p:pic>
      <p:pic>
        <p:nvPicPr>
          <p:cNvPr id="1045" name="Google Shape;1045;p129"/>
          <p:cNvPicPr preferRelativeResize="0"/>
          <p:nvPr/>
        </p:nvPicPr>
        <p:blipFill rotWithShape="1">
          <a:blip r:embed="rId4">
            <a:alphaModFix/>
          </a:blip>
          <a:srcRect b="0" l="29243" r="0" t="0"/>
          <a:stretch/>
        </p:blipFill>
        <p:spPr>
          <a:xfrm>
            <a:off x="-3" y="1379550"/>
            <a:ext cx="754875" cy="106535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30"/>
          <p:cNvSpPr txBox="1"/>
          <p:nvPr/>
        </p:nvSpPr>
        <p:spPr>
          <a:xfrm>
            <a:off x="4469125" y="4709150"/>
            <a:ext cx="5017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Inter Light"/>
                <a:ea typeface="Inter Light"/>
                <a:cs typeface="Inter Light"/>
                <a:sym typeface="Inter Light"/>
              </a:rPr>
              <a:t>Information from </a:t>
            </a:r>
            <a:r>
              <a:rPr b="0" i="0" lang="en-GB" sz="1000" u="sng" cap="none" strike="noStrike">
                <a:solidFill>
                  <a:schemeClr val="hlink"/>
                </a:solidFill>
                <a:latin typeface="Inter Light"/>
                <a:ea typeface="Inter Light"/>
                <a:cs typeface="Inter Light"/>
                <a:sym typeface="Inter Light"/>
                <a:hlinkClick r:id="rId3"/>
              </a:rPr>
              <a:t>https://creativecommons.org/share-your-work/cclicenses/</a:t>
            </a:r>
            <a:r>
              <a:rPr b="0" i="0" lang="en-GB" sz="1000" u="none" cap="none" strike="noStrike">
                <a:solidFill>
                  <a:schemeClr val="dk1"/>
                </a:solidFill>
                <a:latin typeface="Inter Light"/>
                <a:ea typeface="Inter Light"/>
                <a:cs typeface="Inter Light"/>
                <a:sym typeface="Inter Light"/>
              </a:rPr>
              <a:t> </a:t>
            </a:r>
            <a:endParaRPr b="0" i="0" sz="1000" u="none" cap="none" strike="noStrike">
              <a:solidFill>
                <a:schemeClr val="dk1"/>
              </a:solidFill>
              <a:latin typeface="Inter Light"/>
              <a:ea typeface="Inter Light"/>
              <a:cs typeface="Inter Light"/>
              <a:sym typeface="Inter Light"/>
            </a:endParaRPr>
          </a:p>
        </p:txBody>
      </p:sp>
      <p:sp>
        <p:nvSpPr>
          <p:cNvPr id="1051" name="Google Shape;1051;p130"/>
          <p:cNvSpPr/>
          <p:nvPr/>
        </p:nvSpPr>
        <p:spPr>
          <a:xfrm>
            <a:off x="150" y="379100"/>
            <a:ext cx="9144000" cy="747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1052" name="Google Shape;1052;p130"/>
          <p:cNvSpPr/>
          <p:nvPr/>
        </p:nvSpPr>
        <p:spPr>
          <a:xfrm>
            <a:off x="3490675" y="0"/>
            <a:ext cx="430500" cy="5143500"/>
          </a:xfrm>
          <a:prstGeom prst="rect">
            <a:avLst/>
          </a:prstGeom>
          <a:solidFill>
            <a:srgbClr val="FA9A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sp>
        <p:nvSpPr>
          <p:cNvPr id="1053" name="Google Shape;1053;p130"/>
          <p:cNvSpPr/>
          <p:nvPr/>
        </p:nvSpPr>
        <p:spPr>
          <a:xfrm>
            <a:off x="3921175" y="0"/>
            <a:ext cx="43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1054" name="Google Shape;1054;p130" title="Group 159.png"/>
          <p:cNvPicPr preferRelativeResize="0"/>
          <p:nvPr/>
        </p:nvPicPr>
        <p:blipFill rotWithShape="1">
          <a:blip r:embed="rId4">
            <a:alphaModFix/>
          </a:blip>
          <a:srcRect b="0" l="0" r="0" t="0"/>
          <a:stretch/>
        </p:blipFill>
        <p:spPr>
          <a:xfrm>
            <a:off x="293975" y="3229875"/>
            <a:ext cx="297325" cy="517325"/>
          </a:xfrm>
          <a:prstGeom prst="rect">
            <a:avLst/>
          </a:prstGeom>
          <a:noFill/>
          <a:ln>
            <a:noFill/>
          </a:ln>
        </p:spPr>
      </p:pic>
      <p:pic>
        <p:nvPicPr>
          <p:cNvPr id="1055" name="Google Shape;1055;p130" title="Group 157.png"/>
          <p:cNvPicPr preferRelativeResize="0"/>
          <p:nvPr/>
        </p:nvPicPr>
        <p:blipFill rotWithShape="1">
          <a:blip r:embed="rId5">
            <a:alphaModFix/>
          </a:blip>
          <a:srcRect b="0" l="0" r="0" t="0"/>
          <a:stretch/>
        </p:blipFill>
        <p:spPr>
          <a:xfrm>
            <a:off x="293975" y="2416750"/>
            <a:ext cx="297325" cy="517342"/>
          </a:xfrm>
          <a:prstGeom prst="rect">
            <a:avLst/>
          </a:prstGeom>
          <a:noFill/>
          <a:ln>
            <a:noFill/>
          </a:ln>
        </p:spPr>
      </p:pic>
      <p:pic>
        <p:nvPicPr>
          <p:cNvPr id="1056" name="Google Shape;1056;p130" title="Group 158.png"/>
          <p:cNvPicPr preferRelativeResize="0"/>
          <p:nvPr/>
        </p:nvPicPr>
        <p:blipFill rotWithShape="1">
          <a:blip r:embed="rId6">
            <a:alphaModFix/>
          </a:blip>
          <a:srcRect b="0" l="0" r="0" t="0"/>
          <a:stretch/>
        </p:blipFill>
        <p:spPr>
          <a:xfrm>
            <a:off x="293975" y="4103600"/>
            <a:ext cx="297325" cy="517346"/>
          </a:xfrm>
          <a:prstGeom prst="rect">
            <a:avLst/>
          </a:prstGeom>
          <a:noFill/>
          <a:ln>
            <a:noFill/>
          </a:ln>
        </p:spPr>
      </p:pic>
      <p:pic>
        <p:nvPicPr>
          <p:cNvPr id="1057" name="Google Shape;1057;p130" title="CC BY.png"/>
          <p:cNvPicPr preferRelativeResize="0"/>
          <p:nvPr/>
        </p:nvPicPr>
        <p:blipFill rotWithShape="1">
          <a:blip r:embed="rId7">
            <a:alphaModFix/>
          </a:blip>
          <a:srcRect b="0" l="0" r="0" t="0"/>
          <a:stretch/>
        </p:blipFill>
        <p:spPr>
          <a:xfrm>
            <a:off x="293975" y="1475100"/>
            <a:ext cx="297325" cy="517350"/>
          </a:xfrm>
          <a:prstGeom prst="rect">
            <a:avLst/>
          </a:prstGeom>
          <a:noFill/>
          <a:ln>
            <a:noFill/>
          </a:ln>
        </p:spPr>
      </p:pic>
      <p:sp>
        <p:nvSpPr>
          <p:cNvPr id="1058" name="Google Shape;1058;p130"/>
          <p:cNvSpPr txBox="1"/>
          <p:nvPr/>
        </p:nvSpPr>
        <p:spPr>
          <a:xfrm>
            <a:off x="293975" y="558200"/>
            <a:ext cx="1883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Inter Light"/>
                <a:ea typeface="Inter Light"/>
                <a:cs typeface="Inter Light"/>
                <a:sym typeface="Inter Light"/>
              </a:rPr>
              <a:t>Terms</a:t>
            </a:r>
            <a:endParaRPr b="0" i="0" sz="2000" u="none" cap="none" strike="noStrike">
              <a:solidFill>
                <a:schemeClr val="dk1"/>
              </a:solidFill>
              <a:latin typeface="Inter Light"/>
              <a:ea typeface="Inter Light"/>
              <a:cs typeface="Inter Light"/>
              <a:sym typeface="Inter Light"/>
            </a:endParaRPr>
          </a:p>
        </p:txBody>
      </p:sp>
      <p:sp>
        <p:nvSpPr>
          <p:cNvPr id="1059" name="Google Shape;1059;p130"/>
          <p:cNvSpPr txBox="1"/>
          <p:nvPr/>
        </p:nvSpPr>
        <p:spPr>
          <a:xfrm>
            <a:off x="4862500" y="599900"/>
            <a:ext cx="4002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Inter Light"/>
                <a:ea typeface="Inter Light"/>
                <a:cs typeface="Inter Light"/>
                <a:sym typeface="Inter Light"/>
              </a:rPr>
              <a:t>Creative commons licenses</a:t>
            </a:r>
            <a:endParaRPr b="0" i="0" sz="2000" u="none" cap="none" strike="noStrike">
              <a:solidFill>
                <a:schemeClr val="dk1"/>
              </a:solidFill>
              <a:latin typeface="Inter Light"/>
              <a:ea typeface="Inter Light"/>
              <a:cs typeface="Inter Light"/>
              <a:sym typeface="Inter Light"/>
            </a:endParaRPr>
          </a:p>
        </p:txBody>
      </p:sp>
      <p:pic>
        <p:nvPicPr>
          <p:cNvPr id="1060" name="Google Shape;1060;p130" title="Group 155.png"/>
          <p:cNvPicPr preferRelativeResize="0"/>
          <p:nvPr/>
        </p:nvPicPr>
        <p:blipFill rotWithShape="1">
          <a:blip r:embed="rId8">
            <a:alphaModFix/>
          </a:blip>
          <a:srcRect b="0" l="0" r="0" t="0"/>
          <a:stretch/>
        </p:blipFill>
        <p:spPr>
          <a:xfrm>
            <a:off x="2661326" y="358714"/>
            <a:ext cx="1910680" cy="788675"/>
          </a:xfrm>
          <a:prstGeom prst="rect">
            <a:avLst/>
          </a:prstGeom>
          <a:noFill/>
          <a:ln>
            <a:noFill/>
          </a:ln>
        </p:spPr>
      </p:pic>
      <p:sp>
        <p:nvSpPr>
          <p:cNvPr id="1061" name="Google Shape;1061;p130"/>
          <p:cNvSpPr txBox="1"/>
          <p:nvPr/>
        </p:nvSpPr>
        <p:spPr>
          <a:xfrm>
            <a:off x="6351175" y="1872450"/>
            <a:ext cx="1038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 SA</a:t>
            </a:r>
            <a:endParaRPr b="0" i="0" sz="1500" u="none" cap="none" strike="noStrike">
              <a:solidFill>
                <a:schemeClr val="dk1"/>
              </a:solidFill>
              <a:latin typeface="Inter Light"/>
              <a:ea typeface="Inter Light"/>
              <a:cs typeface="Inter Light"/>
              <a:sym typeface="Inter Light"/>
            </a:endParaRPr>
          </a:p>
        </p:txBody>
      </p:sp>
      <p:sp>
        <p:nvSpPr>
          <p:cNvPr id="1062" name="Google Shape;1062;p130"/>
          <p:cNvSpPr txBox="1"/>
          <p:nvPr/>
        </p:nvSpPr>
        <p:spPr>
          <a:xfrm>
            <a:off x="6351175" y="1348338"/>
            <a:ext cx="1406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a:t>
            </a:r>
            <a:endParaRPr b="0" i="0" sz="1500" u="none" cap="none" strike="noStrike">
              <a:solidFill>
                <a:schemeClr val="dk1"/>
              </a:solidFill>
              <a:latin typeface="Inter Light"/>
              <a:ea typeface="Inter Light"/>
              <a:cs typeface="Inter Light"/>
              <a:sym typeface="Inter Light"/>
            </a:endParaRPr>
          </a:p>
        </p:txBody>
      </p:sp>
      <p:sp>
        <p:nvSpPr>
          <p:cNvPr id="1063" name="Google Shape;1063;p130"/>
          <p:cNvSpPr txBox="1"/>
          <p:nvPr/>
        </p:nvSpPr>
        <p:spPr>
          <a:xfrm>
            <a:off x="6351175" y="2443150"/>
            <a:ext cx="1406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 NC </a:t>
            </a:r>
            <a:endParaRPr b="0" i="0" sz="1500" u="none" cap="none" strike="noStrike">
              <a:solidFill>
                <a:schemeClr val="dk1"/>
              </a:solidFill>
              <a:latin typeface="Inter Light"/>
              <a:ea typeface="Inter Light"/>
              <a:cs typeface="Inter Light"/>
              <a:sym typeface="Inter Light"/>
            </a:endParaRPr>
          </a:p>
        </p:txBody>
      </p:sp>
      <p:sp>
        <p:nvSpPr>
          <p:cNvPr id="1064" name="Google Shape;1064;p130"/>
          <p:cNvSpPr txBox="1"/>
          <p:nvPr/>
        </p:nvSpPr>
        <p:spPr>
          <a:xfrm>
            <a:off x="6351175" y="3013863"/>
            <a:ext cx="1406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 ND </a:t>
            </a:r>
            <a:endParaRPr b="0" i="0" sz="1500" u="none" cap="none" strike="noStrike">
              <a:solidFill>
                <a:schemeClr val="dk1"/>
              </a:solidFill>
              <a:latin typeface="Inter Light"/>
              <a:ea typeface="Inter Light"/>
              <a:cs typeface="Inter Light"/>
              <a:sym typeface="Inter Light"/>
            </a:endParaRPr>
          </a:p>
        </p:txBody>
      </p:sp>
      <p:sp>
        <p:nvSpPr>
          <p:cNvPr id="1065" name="Google Shape;1065;p130"/>
          <p:cNvSpPr txBox="1"/>
          <p:nvPr/>
        </p:nvSpPr>
        <p:spPr>
          <a:xfrm>
            <a:off x="6351175" y="3631163"/>
            <a:ext cx="1406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 NC SA</a:t>
            </a:r>
            <a:endParaRPr b="0" i="0" sz="1500" u="none" cap="none" strike="noStrike">
              <a:solidFill>
                <a:schemeClr val="dk1"/>
              </a:solidFill>
              <a:latin typeface="Inter Light"/>
              <a:ea typeface="Inter Light"/>
              <a:cs typeface="Inter Light"/>
              <a:sym typeface="Inter Light"/>
            </a:endParaRPr>
          </a:p>
        </p:txBody>
      </p:sp>
      <p:sp>
        <p:nvSpPr>
          <p:cNvPr id="1066" name="Google Shape;1066;p130"/>
          <p:cNvSpPr txBox="1"/>
          <p:nvPr/>
        </p:nvSpPr>
        <p:spPr>
          <a:xfrm>
            <a:off x="6351175" y="4209300"/>
            <a:ext cx="1406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CC by ND NC</a:t>
            </a:r>
            <a:endParaRPr b="0" i="0" sz="1500" u="none" cap="none" strike="noStrike">
              <a:solidFill>
                <a:schemeClr val="dk1"/>
              </a:solidFill>
              <a:latin typeface="Inter Light"/>
              <a:ea typeface="Inter Light"/>
              <a:cs typeface="Inter Light"/>
              <a:sym typeface="Inter Light"/>
            </a:endParaRPr>
          </a:p>
        </p:txBody>
      </p:sp>
      <p:pic>
        <p:nvPicPr>
          <p:cNvPr id="1067" name="Google Shape;1067;p130" title="CC_BY-NC-ND 2.png"/>
          <p:cNvPicPr preferRelativeResize="0"/>
          <p:nvPr/>
        </p:nvPicPr>
        <p:blipFill rotWithShape="1">
          <a:blip r:embed="rId9">
            <a:alphaModFix/>
          </a:blip>
          <a:srcRect b="0" l="0" r="0" t="0"/>
          <a:stretch/>
        </p:blipFill>
        <p:spPr>
          <a:xfrm>
            <a:off x="4929550" y="4216638"/>
            <a:ext cx="1274275" cy="415500"/>
          </a:xfrm>
          <a:prstGeom prst="rect">
            <a:avLst/>
          </a:prstGeom>
          <a:noFill/>
          <a:ln>
            <a:noFill/>
          </a:ln>
        </p:spPr>
      </p:pic>
      <p:pic>
        <p:nvPicPr>
          <p:cNvPr id="1068" name="Google Shape;1068;p130" title="CC_BY-NC-SA 2.png"/>
          <p:cNvPicPr preferRelativeResize="0"/>
          <p:nvPr/>
        </p:nvPicPr>
        <p:blipFill rotWithShape="1">
          <a:blip r:embed="rId10">
            <a:alphaModFix/>
          </a:blip>
          <a:srcRect b="0" l="0" r="0" t="0"/>
          <a:stretch/>
        </p:blipFill>
        <p:spPr>
          <a:xfrm>
            <a:off x="4929550" y="3631175"/>
            <a:ext cx="1274275" cy="415500"/>
          </a:xfrm>
          <a:prstGeom prst="rect">
            <a:avLst/>
          </a:prstGeom>
          <a:noFill/>
          <a:ln>
            <a:noFill/>
          </a:ln>
        </p:spPr>
      </p:pic>
      <p:pic>
        <p:nvPicPr>
          <p:cNvPr id="1069" name="Google Shape;1069;p130" title="CC_BY-ND 2.png"/>
          <p:cNvPicPr preferRelativeResize="0"/>
          <p:nvPr/>
        </p:nvPicPr>
        <p:blipFill rotWithShape="1">
          <a:blip r:embed="rId11">
            <a:alphaModFix/>
          </a:blip>
          <a:srcRect b="0" l="0" r="0" t="0"/>
          <a:stretch/>
        </p:blipFill>
        <p:spPr>
          <a:xfrm>
            <a:off x="4929550" y="3045713"/>
            <a:ext cx="1274275" cy="415500"/>
          </a:xfrm>
          <a:prstGeom prst="rect">
            <a:avLst/>
          </a:prstGeom>
          <a:noFill/>
          <a:ln>
            <a:noFill/>
          </a:ln>
        </p:spPr>
      </p:pic>
      <p:pic>
        <p:nvPicPr>
          <p:cNvPr id="1070" name="Google Shape;1070;p130" title="CC_BY-NC 2.png"/>
          <p:cNvPicPr preferRelativeResize="0"/>
          <p:nvPr/>
        </p:nvPicPr>
        <p:blipFill rotWithShape="1">
          <a:blip r:embed="rId12">
            <a:alphaModFix/>
          </a:blip>
          <a:srcRect b="0" l="0" r="0" t="0"/>
          <a:stretch/>
        </p:blipFill>
        <p:spPr>
          <a:xfrm>
            <a:off x="4929550" y="2460263"/>
            <a:ext cx="1274275" cy="415500"/>
          </a:xfrm>
          <a:prstGeom prst="rect">
            <a:avLst/>
          </a:prstGeom>
          <a:noFill/>
          <a:ln>
            <a:noFill/>
          </a:ln>
        </p:spPr>
      </p:pic>
      <p:pic>
        <p:nvPicPr>
          <p:cNvPr id="1071" name="Google Shape;1071;p130" title="CC-BY-SA 2.png"/>
          <p:cNvPicPr preferRelativeResize="0"/>
          <p:nvPr/>
        </p:nvPicPr>
        <p:blipFill rotWithShape="1">
          <a:blip r:embed="rId13">
            <a:alphaModFix/>
          </a:blip>
          <a:srcRect b="0" l="0" r="0" t="0"/>
          <a:stretch/>
        </p:blipFill>
        <p:spPr>
          <a:xfrm>
            <a:off x="4929538" y="1885525"/>
            <a:ext cx="1274275" cy="415500"/>
          </a:xfrm>
          <a:prstGeom prst="rect">
            <a:avLst/>
          </a:prstGeom>
          <a:noFill/>
          <a:ln>
            <a:noFill/>
          </a:ln>
        </p:spPr>
      </p:pic>
      <p:pic>
        <p:nvPicPr>
          <p:cNvPr id="1072" name="Google Shape;1072;p130" title="CC-BY 2.png"/>
          <p:cNvPicPr preferRelativeResize="0"/>
          <p:nvPr/>
        </p:nvPicPr>
        <p:blipFill rotWithShape="1">
          <a:blip r:embed="rId14">
            <a:alphaModFix/>
          </a:blip>
          <a:srcRect b="0" l="0" r="0" t="0"/>
          <a:stretch/>
        </p:blipFill>
        <p:spPr>
          <a:xfrm>
            <a:off x="4929550" y="1322700"/>
            <a:ext cx="1274275" cy="415500"/>
          </a:xfrm>
          <a:prstGeom prst="rect">
            <a:avLst/>
          </a:prstGeom>
          <a:noFill/>
          <a:ln>
            <a:noFill/>
          </a:ln>
        </p:spPr>
      </p:pic>
      <p:sp>
        <p:nvSpPr>
          <p:cNvPr id="1073" name="Google Shape;1073;p130"/>
          <p:cNvSpPr txBox="1"/>
          <p:nvPr/>
        </p:nvSpPr>
        <p:spPr>
          <a:xfrm>
            <a:off x="878075" y="1536975"/>
            <a:ext cx="2357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Inter Light"/>
                <a:ea typeface="Inter Light"/>
                <a:cs typeface="Inter Light"/>
                <a:sym typeface="Inter Light"/>
              </a:rPr>
              <a:t>Others can copy, distribute, display, perform and remix your work if they credit you as the creator. </a:t>
            </a:r>
            <a:endParaRPr b="0" i="0" sz="900" u="none" cap="none" strike="noStrike">
              <a:solidFill>
                <a:schemeClr val="dk1"/>
              </a:solidFill>
              <a:latin typeface="Inter Light"/>
              <a:ea typeface="Inter Light"/>
              <a:cs typeface="Inter Light"/>
              <a:sym typeface="Inter Light"/>
            </a:endParaRPr>
          </a:p>
        </p:txBody>
      </p:sp>
      <p:sp>
        <p:nvSpPr>
          <p:cNvPr id="1074" name="Google Shape;1074;p130"/>
          <p:cNvSpPr txBox="1"/>
          <p:nvPr/>
        </p:nvSpPr>
        <p:spPr>
          <a:xfrm>
            <a:off x="878075" y="1361100"/>
            <a:ext cx="2087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Inter SemiBold"/>
                <a:ea typeface="Inter SemiBold"/>
                <a:cs typeface="Inter SemiBold"/>
                <a:sym typeface="Inter SemiBold"/>
              </a:rPr>
              <a:t>Attribution</a:t>
            </a:r>
            <a:endParaRPr b="0" i="0" sz="1000" u="none" cap="none" strike="noStrike">
              <a:solidFill>
                <a:schemeClr val="dk1"/>
              </a:solidFill>
              <a:latin typeface="Inter SemiBold"/>
              <a:ea typeface="Inter SemiBold"/>
              <a:cs typeface="Inter SemiBold"/>
              <a:sym typeface="Inter SemiBold"/>
            </a:endParaRPr>
          </a:p>
        </p:txBody>
      </p:sp>
      <p:sp>
        <p:nvSpPr>
          <p:cNvPr id="1075" name="Google Shape;1075;p130"/>
          <p:cNvSpPr txBox="1"/>
          <p:nvPr/>
        </p:nvSpPr>
        <p:spPr>
          <a:xfrm>
            <a:off x="878075" y="2455800"/>
            <a:ext cx="2357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Inter Light"/>
                <a:ea typeface="Inter Light"/>
                <a:cs typeface="Inter Light"/>
                <a:sym typeface="Inter Light"/>
              </a:rPr>
              <a:t>Others can distribute your work only under a license identical to the one you have chosen for your work.</a:t>
            </a:r>
            <a:endParaRPr b="0" i="0" sz="900" u="none" cap="none" strike="noStrike">
              <a:solidFill>
                <a:schemeClr val="dk1"/>
              </a:solidFill>
              <a:latin typeface="Inter Light"/>
              <a:ea typeface="Inter Light"/>
              <a:cs typeface="Inter Light"/>
              <a:sym typeface="Inter Light"/>
            </a:endParaRPr>
          </a:p>
        </p:txBody>
      </p:sp>
      <p:sp>
        <p:nvSpPr>
          <p:cNvPr id="1076" name="Google Shape;1076;p130"/>
          <p:cNvSpPr txBox="1"/>
          <p:nvPr/>
        </p:nvSpPr>
        <p:spPr>
          <a:xfrm>
            <a:off x="878075" y="2279925"/>
            <a:ext cx="2087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Inter SemiBold"/>
                <a:ea typeface="Inter SemiBold"/>
                <a:cs typeface="Inter SemiBold"/>
                <a:sym typeface="Inter SemiBold"/>
              </a:rPr>
              <a:t>Share Alike</a:t>
            </a:r>
            <a:endParaRPr b="0" i="0" sz="1000" u="none" cap="none" strike="noStrike">
              <a:solidFill>
                <a:schemeClr val="dk1"/>
              </a:solidFill>
              <a:latin typeface="Inter SemiBold"/>
              <a:ea typeface="Inter SemiBold"/>
              <a:cs typeface="Inter SemiBold"/>
              <a:sym typeface="Inter SemiBold"/>
            </a:endParaRPr>
          </a:p>
        </p:txBody>
      </p:sp>
      <p:sp>
        <p:nvSpPr>
          <p:cNvPr id="1077" name="Google Shape;1077;p130"/>
          <p:cNvSpPr txBox="1"/>
          <p:nvPr/>
        </p:nvSpPr>
        <p:spPr>
          <a:xfrm>
            <a:off x="878075" y="3293975"/>
            <a:ext cx="2357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Inter Light"/>
                <a:ea typeface="Inter Light"/>
                <a:cs typeface="Inter Light"/>
                <a:sym typeface="Inter Light"/>
              </a:rPr>
              <a:t>Others can copy, distribute, display, perform or remix your work but for non-commercial purposes only.</a:t>
            </a:r>
            <a:endParaRPr b="0" i="0" sz="900" u="none" cap="none" strike="noStrike">
              <a:solidFill>
                <a:schemeClr val="dk1"/>
              </a:solidFill>
              <a:latin typeface="Inter Light"/>
              <a:ea typeface="Inter Light"/>
              <a:cs typeface="Inter Light"/>
              <a:sym typeface="Inter Light"/>
            </a:endParaRPr>
          </a:p>
        </p:txBody>
      </p:sp>
      <p:sp>
        <p:nvSpPr>
          <p:cNvPr id="1078" name="Google Shape;1078;p130"/>
          <p:cNvSpPr txBox="1"/>
          <p:nvPr/>
        </p:nvSpPr>
        <p:spPr>
          <a:xfrm>
            <a:off x="878075" y="3118100"/>
            <a:ext cx="2087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Inter SemiBold"/>
                <a:ea typeface="Inter SemiBold"/>
                <a:cs typeface="Inter SemiBold"/>
                <a:sym typeface="Inter SemiBold"/>
              </a:rPr>
              <a:t>No Commercialisation</a:t>
            </a:r>
            <a:endParaRPr b="0" i="0" sz="1000" u="none" cap="none" strike="noStrike">
              <a:solidFill>
                <a:schemeClr val="dk1"/>
              </a:solidFill>
              <a:latin typeface="Inter SemiBold"/>
              <a:ea typeface="Inter SemiBold"/>
              <a:cs typeface="Inter SemiBold"/>
              <a:sym typeface="Inter SemiBold"/>
            </a:endParaRPr>
          </a:p>
        </p:txBody>
      </p:sp>
      <p:sp>
        <p:nvSpPr>
          <p:cNvPr id="1079" name="Google Shape;1079;p130"/>
          <p:cNvSpPr txBox="1"/>
          <p:nvPr/>
        </p:nvSpPr>
        <p:spPr>
          <a:xfrm>
            <a:off x="878075" y="4208350"/>
            <a:ext cx="2357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Inter Light"/>
                <a:ea typeface="Inter Light"/>
                <a:cs typeface="Inter Light"/>
                <a:sym typeface="Inter Light"/>
              </a:rPr>
              <a:t>Others can only copy, distribute, display or perform verbatim copies of your work.</a:t>
            </a:r>
            <a:endParaRPr b="0" i="0" sz="900" u="none" cap="none" strike="noStrike">
              <a:solidFill>
                <a:schemeClr val="dk1"/>
              </a:solidFill>
              <a:latin typeface="Inter Light"/>
              <a:ea typeface="Inter Light"/>
              <a:cs typeface="Inter Light"/>
              <a:sym typeface="Inter Light"/>
            </a:endParaRPr>
          </a:p>
        </p:txBody>
      </p:sp>
      <p:sp>
        <p:nvSpPr>
          <p:cNvPr id="1080" name="Google Shape;1080;p130"/>
          <p:cNvSpPr txBox="1"/>
          <p:nvPr/>
        </p:nvSpPr>
        <p:spPr>
          <a:xfrm>
            <a:off x="878075" y="4032475"/>
            <a:ext cx="2087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Inter SemiBold"/>
                <a:ea typeface="Inter SemiBold"/>
                <a:cs typeface="Inter SemiBold"/>
                <a:sym typeface="Inter SemiBold"/>
              </a:rPr>
              <a:t>No Derivatives</a:t>
            </a:r>
            <a:endParaRPr b="0" i="0" sz="1000" u="none" cap="none" strike="noStrike">
              <a:solidFill>
                <a:schemeClr val="dk1"/>
              </a:solidFill>
              <a:latin typeface="Inter SemiBold"/>
              <a:ea typeface="Inter SemiBold"/>
              <a:cs typeface="Inter SemiBold"/>
              <a:sym typeface="Inter SemiBo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pic>
        <p:nvPicPr>
          <p:cNvPr id="1086" name="Google Shape;1086;p131"/>
          <p:cNvPicPr preferRelativeResize="0"/>
          <p:nvPr/>
        </p:nvPicPr>
        <p:blipFill rotWithShape="1">
          <a:blip r:embed="rId3">
            <a:alphaModFix/>
          </a:blip>
          <a:srcRect b="0" l="0" r="0" t="0"/>
          <a:stretch/>
        </p:blipFill>
        <p:spPr>
          <a:xfrm>
            <a:off x="152400" y="152400"/>
            <a:ext cx="8602133" cy="4838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32"/>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1600"/>
              </a:spcAft>
              <a:buSzPts val="5000"/>
              <a:buNone/>
            </a:pPr>
            <a:r>
              <a:rPr lang="en-GB"/>
              <a:t>Supporting DOAJ</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33"/>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How DOAJ is funded</a:t>
            </a:r>
            <a:endParaRPr/>
          </a:p>
        </p:txBody>
      </p:sp>
      <p:sp>
        <p:nvSpPr>
          <p:cNvPr id="1097" name="Google Shape;1097;p133"/>
          <p:cNvSpPr txBox="1"/>
          <p:nvPr>
            <p:ph idx="2" type="body"/>
          </p:nvPr>
        </p:nvSpPr>
        <p:spPr>
          <a:xfrm>
            <a:off x="5167475" y="1097400"/>
            <a:ext cx="3374400" cy="2948700"/>
          </a:xfrm>
          <a:prstGeom prst="rect">
            <a:avLst/>
          </a:prstGeom>
          <a:noFill/>
          <a:ln>
            <a:noFill/>
          </a:ln>
        </p:spPr>
        <p:txBody>
          <a:bodyPr anchorCtr="0" anchor="t" bIns="76025" lIns="76025" spcFirstLastPara="1" rIns="76025" wrap="square" tIns="76025">
            <a:spAutoFit/>
          </a:bodyPr>
          <a:lstStyle/>
          <a:p>
            <a:pPr indent="-330200" lvl="0" marL="457200" rtl="0" algn="l">
              <a:lnSpc>
                <a:spcPct val="115000"/>
              </a:lnSpc>
              <a:spcBef>
                <a:spcPts val="0"/>
              </a:spcBef>
              <a:spcAft>
                <a:spcPts val="0"/>
              </a:spcAft>
              <a:buClr>
                <a:srgbClr val="000000"/>
              </a:buClr>
              <a:buSzPts val="1600"/>
              <a:buChar char="●"/>
            </a:pPr>
            <a:r>
              <a:rPr b="1" lang="en-GB" sz="1600">
                <a:solidFill>
                  <a:srgbClr val="000000"/>
                </a:solidFill>
                <a:highlight>
                  <a:srgbClr val="FFFFFF"/>
                </a:highlight>
                <a:latin typeface="Inter"/>
                <a:ea typeface="Inter"/>
                <a:cs typeface="Inter"/>
                <a:sym typeface="Inter"/>
              </a:rPr>
              <a:t>600+</a:t>
            </a:r>
            <a:r>
              <a:rPr lang="en-GB" sz="1600">
                <a:solidFill>
                  <a:srgbClr val="000000"/>
                </a:solidFill>
                <a:highlight>
                  <a:srgbClr val="FFFFFF"/>
                </a:highlight>
              </a:rPr>
              <a:t> University libraries from </a:t>
            </a:r>
            <a:r>
              <a:rPr b="1" lang="en-GB" sz="1600">
                <a:solidFill>
                  <a:srgbClr val="000000"/>
                </a:solidFill>
                <a:highlight>
                  <a:srgbClr val="FFFFFF"/>
                </a:highlight>
                <a:latin typeface="Inter"/>
                <a:ea typeface="Inter"/>
                <a:cs typeface="Inter"/>
                <a:sym typeface="Inter"/>
              </a:rPr>
              <a:t>36</a:t>
            </a:r>
            <a:r>
              <a:rPr lang="en-GB" sz="1600">
                <a:solidFill>
                  <a:srgbClr val="000000"/>
                </a:solidFill>
                <a:highlight>
                  <a:srgbClr val="FFFFFF"/>
                </a:highlight>
              </a:rPr>
              <a:t> countries</a:t>
            </a:r>
            <a:endParaRPr sz="1600">
              <a:solidFill>
                <a:srgbClr val="000000"/>
              </a:solidFill>
              <a:highlight>
                <a:srgbClr val="FFFFFF"/>
              </a:highlight>
            </a:endParaRPr>
          </a:p>
          <a:p>
            <a:pPr indent="-330200" lvl="0" marL="457200" rtl="0" algn="l">
              <a:lnSpc>
                <a:spcPct val="115000"/>
              </a:lnSpc>
              <a:spcBef>
                <a:spcPts val="0"/>
              </a:spcBef>
              <a:spcAft>
                <a:spcPts val="0"/>
              </a:spcAft>
              <a:buClr>
                <a:srgbClr val="000000"/>
              </a:buClr>
              <a:buSzPts val="1600"/>
              <a:buChar char="●"/>
            </a:pPr>
            <a:r>
              <a:rPr b="1" lang="en-GB" sz="1600">
                <a:solidFill>
                  <a:srgbClr val="000000"/>
                </a:solidFill>
                <a:highlight>
                  <a:srgbClr val="FFFFFF"/>
                </a:highlight>
                <a:latin typeface="Inter"/>
                <a:ea typeface="Inter"/>
                <a:cs typeface="Inter"/>
                <a:sym typeface="Inter"/>
              </a:rPr>
              <a:t>17</a:t>
            </a:r>
            <a:r>
              <a:rPr lang="en-GB" sz="1600">
                <a:solidFill>
                  <a:srgbClr val="000000"/>
                </a:solidFill>
                <a:highlight>
                  <a:srgbClr val="FFFFFF"/>
                </a:highlight>
              </a:rPr>
              <a:t> Library Consortia from </a:t>
            </a:r>
            <a:r>
              <a:rPr b="1" lang="en-GB" sz="1600">
                <a:solidFill>
                  <a:srgbClr val="000000"/>
                </a:solidFill>
                <a:highlight>
                  <a:srgbClr val="FFFFFF"/>
                </a:highlight>
                <a:latin typeface="Inter"/>
                <a:ea typeface="Inter"/>
                <a:cs typeface="Inter"/>
                <a:sym typeface="Inter"/>
              </a:rPr>
              <a:t>13</a:t>
            </a:r>
            <a:r>
              <a:rPr lang="en-GB" sz="1600">
                <a:solidFill>
                  <a:srgbClr val="000000"/>
                </a:solidFill>
                <a:highlight>
                  <a:srgbClr val="FFFFFF"/>
                </a:highlight>
              </a:rPr>
              <a:t> countries</a:t>
            </a:r>
            <a:endParaRPr sz="1600">
              <a:solidFill>
                <a:srgbClr val="000000"/>
              </a:solidFill>
              <a:highlight>
                <a:srgbClr val="FFFFFF"/>
              </a:highlight>
            </a:endParaRPr>
          </a:p>
          <a:p>
            <a:pPr indent="-330200" lvl="0" marL="457200" rtl="0" algn="l">
              <a:lnSpc>
                <a:spcPct val="115000"/>
              </a:lnSpc>
              <a:spcBef>
                <a:spcPts val="0"/>
              </a:spcBef>
              <a:spcAft>
                <a:spcPts val="0"/>
              </a:spcAft>
              <a:buClr>
                <a:srgbClr val="000000"/>
              </a:buClr>
              <a:buSzPts val="1600"/>
              <a:buChar char="●"/>
            </a:pPr>
            <a:r>
              <a:rPr b="1" lang="en-GB" sz="1600">
                <a:solidFill>
                  <a:srgbClr val="000000"/>
                </a:solidFill>
                <a:highlight>
                  <a:srgbClr val="FFFFFF"/>
                </a:highlight>
                <a:latin typeface="Inter"/>
                <a:ea typeface="Inter"/>
                <a:cs typeface="Inter"/>
                <a:sym typeface="Inter"/>
              </a:rPr>
              <a:t>10</a:t>
            </a:r>
            <a:r>
              <a:rPr lang="en-GB" sz="1600">
                <a:solidFill>
                  <a:srgbClr val="000000"/>
                </a:solidFill>
                <a:highlight>
                  <a:srgbClr val="FFFFFF"/>
                </a:highlight>
              </a:rPr>
              <a:t> Research Funders/Academies of Science</a:t>
            </a:r>
            <a:endParaRPr sz="1600">
              <a:solidFill>
                <a:srgbClr val="000000"/>
              </a:solidFill>
              <a:highlight>
                <a:srgbClr val="FFFFFF"/>
              </a:highlight>
            </a:endParaRPr>
          </a:p>
          <a:p>
            <a:pPr indent="-330200" lvl="0" marL="457200" rtl="0" algn="l">
              <a:lnSpc>
                <a:spcPct val="115000"/>
              </a:lnSpc>
              <a:spcBef>
                <a:spcPts val="0"/>
              </a:spcBef>
              <a:spcAft>
                <a:spcPts val="0"/>
              </a:spcAft>
              <a:buClr>
                <a:srgbClr val="000000"/>
              </a:buClr>
              <a:buSzPts val="1600"/>
              <a:buChar char="●"/>
            </a:pPr>
            <a:r>
              <a:rPr b="1" lang="en-GB" sz="1600">
                <a:solidFill>
                  <a:srgbClr val="000000"/>
                </a:solidFill>
                <a:highlight>
                  <a:srgbClr val="FFFFFF"/>
                </a:highlight>
                <a:latin typeface="Inter"/>
                <a:ea typeface="Inter"/>
                <a:cs typeface="Inter"/>
                <a:sym typeface="Inter"/>
              </a:rPr>
              <a:t>30+</a:t>
            </a:r>
            <a:r>
              <a:rPr lang="en-GB" sz="1600">
                <a:solidFill>
                  <a:srgbClr val="000000"/>
                </a:solidFill>
                <a:highlight>
                  <a:srgbClr val="FFFFFF"/>
                </a:highlight>
              </a:rPr>
              <a:t> smaller publishers</a:t>
            </a:r>
            <a:endParaRPr sz="1600">
              <a:solidFill>
                <a:srgbClr val="000000"/>
              </a:solidFill>
              <a:highlight>
                <a:srgbClr val="FFFFFF"/>
              </a:highlight>
            </a:endParaRPr>
          </a:p>
          <a:p>
            <a:pPr indent="-330200" lvl="0" marL="457200" rtl="0" algn="l">
              <a:lnSpc>
                <a:spcPct val="115000"/>
              </a:lnSpc>
              <a:spcBef>
                <a:spcPts val="0"/>
              </a:spcBef>
              <a:spcAft>
                <a:spcPts val="0"/>
              </a:spcAft>
              <a:buClr>
                <a:srgbClr val="000000"/>
              </a:buClr>
              <a:buSzPts val="1600"/>
              <a:buChar char="●"/>
            </a:pPr>
            <a:r>
              <a:rPr b="1" lang="en-GB" sz="1600">
                <a:solidFill>
                  <a:srgbClr val="000000"/>
                </a:solidFill>
                <a:highlight>
                  <a:srgbClr val="FFFFFF"/>
                </a:highlight>
                <a:latin typeface="Inter"/>
                <a:ea typeface="Inter"/>
                <a:cs typeface="Inter"/>
                <a:sym typeface="Inter"/>
              </a:rPr>
              <a:t>25+</a:t>
            </a:r>
            <a:r>
              <a:rPr lang="en-GB" sz="1600">
                <a:solidFill>
                  <a:srgbClr val="000000"/>
                </a:solidFill>
                <a:highlight>
                  <a:srgbClr val="FFFFFF"/>
                </a:highlight>
              </a:rPr>
              <a:t> larger publishers and aggregators</a:t>
            </a:r>
            <a:endParaRPr sz="1600"/>
          </a:p>
        </p:txBody>
      </p:sp>
      <p:sp>
        <p:nvSpPr>
          <p:cNvPr id="1098" name="Google Shape;1098;p133"/>
          <p:cNvSpPr txBox="1"/>
          <p:nvPr>
            <p:ph idx="1" type="subTitle"/>
          </p:nvPr>
        </p:nvSpPr>
        <p:spPr>
          <a:xfrm>
            <a:off x="724950" y="3161525"/>
            <a:ext cx="3300900" cy="7590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500"/>
              <a:buNone/>
            </a:pPr>
            <a:r>
              <a:rPr b="1" lang="en-GB">
                <a:latin typeface="Inter"/>
                <a:ea typeface="Inter"/>
                <a:cs typeface="Inter"/>
                <a:sym typeface="Inter"/>
              </a:rPr>
              <a:t>80%</a:t>
            </a:r>
            <a:r>
              <a:rPr lang="en-GB"/>
              <a:t> of income from the community</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SzPts val="1500"/>
              <a:buNone/>
            </a:pPr>
            <a:r>
              <a:rPr b="1" lang="en-GB">
                <a:latin typeface="Inter"/>
                <a:ea typeface="Inter"/>
                <a:cs typeface="Inter"/>
                <a:sym typeface="Inter"/>
              </a:rPr>
              <a:t>20%</a:t>
            </a:r>
            <a:r>
              <a:rPr lang="en-GB"/>
              <a:t> of income from publishers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62"/>
          <p:cNvPicPr preferRelativeResize="0"/>
          <p:nvPr/>
        </p:nvPicPr>
        <p:blipFill rotWithShape="1">
          <a:blip r:embed="rId3">
            <a:alphaModFix/>
          </a:blip>
          <a:srcRect b="0" l="0" r="0" t="0"/>
          <a:stretch/>
        </p:blipFill>
        <p:spPr>
          <a:xfrm>
            <a:off x="6348375" y="1386275"/>
            <a:ext cx="2516775" cy="2153375"/>
          </a:xfrm>
          <a:prstGeom prst="rect">
            <a:avLst/>
          </a:prstGeom>
          <a:noFill/>
          <a:ln>
            <a:noFill/>
          </a:ln>
        </p:spPr>
      </p:pic>
      <p:sp>
        <p:nvSpPr>
          <p:cNvPr id="443" name="Google Shape;443;p62"/>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b="0" lang="en-GB">
                <a:latin typeface="Inter SemiBold"/>
                <a:ea typeface="Inter SemiBold"/>
                <a:cs typeface="Inter SemiBold"/>
                <a:sym typeface="Inter SemiBold"/>
              </a:rPr>
              <a:t>Our </a:t>
            </a:r>
            <a:r>
              <a:rPr lang="en-GB"/>
              <a:t>a</a:t>
            </a:r>
            <a:r>
              <a:rPr b="0" lang="en-GB">
                <a:latin typeface="Inter SemiBold"/>
                <a:ea typeface="Inter SemiBold"/>
                <a:cs typeface="Inter SemiBold"/>
                <a:sym typeface="Inter SemiBold"/>
              </a:rPr>
              <a:t>mbassador </a:t>
            </a:r>
            <a:r>
              <a:rPr lang="en-GB"/>
              <a:t>p</a:t>
            </a:r>
            <a:r>
              <a:rPr b="0" lang="en-GB">
                <a:latin typeface="Inter SemiBold"/>
                <a:ea typeface="Inter SemiBold"/>
                <a:cs typeface="Inter SemiBold"/>
                <a:sym typeface="Inter SemiBold"/>
              </a:rPr>
              <a:t>rogramme</a:t>
            </a:r>
            <a:endParaRPr b="0">
              <a:latin typeface="Inter SemiBold"/>
              <a:ea typeface="Inter SemiBold"/>
              <a:cs typeface="Inter SemiBold"/>
              <a:sym typeface="Inter SemiBold"/>
            </a:endParaRPr>
          </a:p>
        </p:txBody>
      </p:sp>
      <p:sp>
        <p:nvSpPr>
          <p:cNvPr id="444" name="Google Shape;444;p62"/>
          <p:cNvSpPr txBox="1"/>
          <p:nvPr>
            <p:ph idx="1" type="body"/>
          </p:nvPr>
        </p:nvSpPr>
        <p:spPr>
          <a:xfrm>
            <a:off x="805525" y="1808225"/>
            <a:ext cx="6294300" cy="27069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lang="en-GB"/>
              <a:t>DOAJ Ambassadors are volunteers from all over the world.</a:t>
            </a:r>
            <a:endParaRPr/>
          </a:p>
          <a:p>
            <a:pPr indent="0" lvl="0" marL="0" rtl="0" algn="l">
              <a:lnSpc>
                <a:spcPct val="150000"/>
              </a:lnSpc>
              <a:spcBef>
                <a:spcPts val="0"/>
              </a:spcBef>
              <a:spcAft>
                <a:spcPts val="0"/>
              </a:spcAft>
              <a:buSzPts val="1500"/>
              <a:buNone/>
            </a:pPr>
            <a:r>
              <a:t/>
            </a:r>
            <a:endParaRPr/>
          </a:p>
          <a:p>
            <a:pPr indent="0" lvl="0" marL="0" rtl="0" algn="l">
              <a:lnSpc>
                <a:spcPct val="150000"/>
              </a:lnSpc>
              <a:spcBef>
                <a:spcPts val="0"/>
              </a:spcBef>
              <a:spcAft>
                <a:spcPts val="0"/>
              </a:spcAft>
              <a:buSzPts val="1500"/>
              <a:buNone/>
            </a:pPr>
            <a:r>
              <a:rPr lang="en-GB"/>
              <a:t>Ambassadors…</a:t>
            </a:r>
            <a:endParaRPr/>
          </a:p>
          <a:p>
            <a:pPr indent="-323850" lvl="0" marL="457200" rtl="0" algn="l">
              <a:lnSpc>
                <a:spcPct val="150000"/>
              </a:lnSpc>
              <a:spcBef>
                <a:spcPts val="0"/>
              </a:spcBef>
              <a:spcAft>
                <a:spcPts val="0"/>
              </a:spcAft>
              <a:buSzPts val="1500"/>
              <a:buChar char="●"/>
            </a:pPr>
            <a:r>
              <a:rPr lang="en-GB"/>
              <a:t>p</a:t>
            </a:r>
            <a:r>
              <a:rPr lang="en-GB">
                <a:latin typeface="Inter Light"/>
                <a:ea typeface="Inter Light"/>
                <a:cs typeface="Inter Light"/>
                <a:sym typeface="Inter Light"/>
              </a:rPr>
              <a:t>romot</a:t>
            </a:r>
            <a:r>
              <a:rPr lang="en-GB"/>
              <a:t>e journal quality and the importance of standards</a:t>
            </a:r>
            <a:endParaRPr/>
          </a:p>
          <a:p>
            <a:pPr indent="-323850" lvl="0" marL="457200" rtl="0" algn="l">
              <a:lnSpc>
                <a:spcPct val="150000"/>
              </a:lnSpc>
              <a:spcBef>
                <a:spcPts val="0"/>
              </a:spcBef>
              <a:spcAft>
                <a:spcPts val="0"/>
              </a:spcAft>
              <a:buSzPts val="1500"/>
              <a:buChar char="●"/>
            </a:pPr>
            <a:r>
              <a:rPr lang="en-GB"/>
              <a:t>advocate for open access </a:t>
            </a:r>
            <a:endParaRPr/>
          </a:p>
          <a:p>
            <a:pPr indent="-323850" lvl="0" marL="457200" rtl="0" algn="l">
              <a:lnSpc>
                <a:spcPct val="150000"/>
              </a:lnSpc>
              <a:spcBef>
                <a:spcPts val="0"/>
              </a:spcBef>
              <a:spcAft>
                <a:spcPts val="0"/>
              </a:spcAft>
              <a:buSzPts val="1500"/>
              <a:buChar char="●"/>
            </a:pPr>
            <a:r>
              <a:rPr lang="en-GB"/>
              <a:t>Bring local knowledge and expertise</a:t>
            </a:r>
            <a:endParaRPr/>
          </a:p>
          <a:p>
            <a:pPr indent="-323850" lvl="0" marL="457200" rtl="0" algn="l">
              <a:lnSpc>
                <a:spcPct val="150000"/>
              </a:lnSpc>
              <a:spcBef>
                <a:spcPts val="0"/>
              </a:spcBef>
              <a:spcAft>
                <a:spcPts val="0"/>
              </a:spcAft>
              <a:buSzPts val="1500"/>
              <a:buChar char="●"/>
            </a:pPr>
            <a:r>
              <a:rPr lang="en-GB"/>
              <a:t>support DOAJ indexing for</a:t>
            </a:r>
            <a:r>
              <a:rPr lang="en-GB">
                <a:latin typeface="Inter Light"/>
                <a:ea typeface="Inter Light"/>
                <a:cs typeface="Inter Light"/>
                <a:sym typeface="Inter Light"/>
              </a:rPr>
              <a:t> local journal editors and publishers</a:t>
            </a:r>
            <a:endParaRPr/>
          </a:p>
          <a:p>
            <a:pPr indent="0" lvl="0" marL="0" rtl="0" algn="l">
              <a:lnSpc>
                <a:spcPct val="150000"/>
              </a:lnSpc>
              <a:spcBef>
                <a:spcPts val="0"/>
              </a:spcBef>
              <a:spcAft>
                <a:spcPts val="0"/>
              </a:spcAft>
              <a:buSzPts val="1500"/>
              <a:buNone/>
            </a:pPr>
            <a:r>
              <a:t/>
            </a:r>
            <a:endParaRPr>
              <a:latin typeface="Inter Light"/>
              <a:ea typeface="Inter Light"/>
              <a:cs typeface="Inter Light"/>
              <a:sym typeface="Inter Light"/>
            </a:endParaRPr>
          </a:p>
        </p:txBody>
      </p:sp>
      <p:sp>
        <p:nvSpPr>
          <p:cNvPr id="445" name="Google Shape;445;p62"/>
          <p:cNvSpPr txBox="1"/>
          <p:nvPr/>
        </p:nvSpPr>
        <p:spPr>
          <a:xfrm>
            <a:off x="7436700" y="3174175"/>
            <a:ext cx="1606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Inter Light"/>
                <a:ea typeface="Inter Light"/>
                <a:cs typeface="Inter Light"/>
                <a:sym typeface="Inter Light"/>
              </a:rPr>
              <a:t>Ambassadors Gimena del Rio Riande and Ivonne Lujano</a:t>
            </a:r>
            <a:endParaRPr b="0" i="0" sz="1100" u="none" cap="none" strike="noStrike">
              <a:solidFill>
                <a:srgbClr val="000000"/>
              </a:solidFill>
              <a:latin typeface="Inter Light"/>
              <a:ea typeface="Inter Light"/>
              <a:cs typeface="Inter Light"/>
              <a:sym typeface="Inter Light"/>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34"/>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How DOAJ is funded</a:t>
            </a:r>
            <a:endParaRPr/>
          </a:p>
        </p:txBody>
      </p:sp>
      <p:sp>
        <p:nvSpPr>
          <p:cNvPr id="1104" name="Google Shape;1104;p134"/>
          <p:cNvSpPr txBox="1"/>
          <p:nvPr>
            <p:ph idx="1" type="subTitle"/>
          </p:nvPr>
        </p:nvSpPr>
        <p:spPr>
          <a:xfrm>
            <a:off x="724950" y="3161525"/>
            <a:ext cx="3300900" cy="7590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500"/>
              <a:buNone/>
            </a:pPr>
            <a:r>
              <a:rPr b="1" lang="en-GB">
                <a:solidFill>
                  <a:srgbClr val="202124"/>
                </a:solidFill>
                <a:latin typeface="Inter"/>
                <a:ea typeface="Inter"/>
                <a:cs typeface="Inter"/>
                <a:sym typeface="Inter"/>
              </a:rPr>
              <a:t>80%</a:t>
            </a:r>
            <a:r>
              <a:rPr lang="en-GB">
                <a:solidFill>
                  <a:srgbClr val="202124"/>
                </a:solidFill>
              </a:rPr>
              <a:t> of income from the community</a:t>
            </a:r>
            <a:endParaRPr>
              <a:solidFill>
                <a:srgbClr val="202124"/>
              </a:solidFill>
            </a:endParaRPr>
          </a:p>
          <a:p>
            <a:pPr indent="0" lvl="0" marL="0" rtl="0" algn="l">
              <a:lnSpc>
                <a:spcPct val="100000"/>
              </a:lnSpc>
              <a:spcBef>
                <a:spcPts val="0"/>
              </a:spcBef>
              <a:spcAft>
                <a:spcPts val="0"/>
              </a:spcAft>
              <a:buSzPts val="1500"/>
              <a:buNone/>
            </a:pPr>
            <a:r>
              <a:t/>
            </a:r>
            <a:endParaRPr>
              <a:solidFill>
                <a:srgbClr val="202124"/>
              </a:solidFill>
            </a:endParaRPr>
          </a:p>
          <a:p>
            <a:pPr indent="0" lvl="0" marL="0" rtl="0" algn="l">
              <a:lnSpc>
                <a:spcPct val="100000"/>
              </a:lnSpc>
              <a:spcBef>
                <a:spcPts val="0"/>
              </a:spcBef>
              <a:spcAft>
                <a:spcPts val="0"/>
              </a:spcAft>
              <a:buSzPts val="1500"/>
              <a:buNone/>
            </a:pPr>
            <a:r>
              <a:rPr b="1" lang="en-GB">
                <a:solidFill>
                  <a:srgbClr val="202124"/>
                </a:solidFill>
                <a:latin typeface="Inter"/>
                <a:ea typeface="Inter"/>
                <a:cs typeface="Inter"/>
                <a:sym typeface="Inter"/>
              </a:rPr>
              <a:t>20%</a:t>
            </a:r>
            <a:r>
              <a:rPr lang="en-GB">
                <a:solidFill>
                  <a:srgbClr val="202124"/>
                </a:solidFill>
              </a:rPr>
              <a:t> of income from publishers</a:t>
            </a:r>
            <a:endParaRPr>
              <a:solidFill>
                <a:srgbClr val="202124"/>
              </a:solidFill>
            </a:endParaRPr>
          </a:p>
        </p:txBody>
      </p:sp>
      <p:sp>
        <p:nvSpPr>
          <p:cNvPr id="1105" name="Google Shape;1105;p134"/>
          <p:cNvSpPr txBox="1"/>
          <p:nvPr>
            <p:ph idx="2" type="body"/>
          </p:nvPr>
        </p:nvSpPr>
        <p:spPr>
          <a:xfrm>
            <a:off x="5174225" y="1263600"/>
            <a:ext cx="3374400" cy="2616300"/>
          </a:xfrm>
          <a:prstGeom prst="rect">
            <a:avLst/>
          </a:prstGeom>
          <a:noFill/>
          <a:ln>
            <a:noFill/>
          </a:ln>
        </p:spPr>
        <p:txBody>
          <a:bodyPr anchorCtr="0" anchor="t" bIns="76025" lIns="76025" spcFirstLastPara="1" rIns="76025" wrap="square" tIns="76025">
            <a:spAutoFit/>
          </a:bodyPr>
          <a:lstStyle/>
          <a:p>
            <a:pPr indent="0" lvl="0" marL="0" rtl="0" algn="l">
              <a:lnSpc>
                <a:spcPct val="150000"/>
              </a:lnSpc>
              <a:spcBef>
                <a:spcPts val="0"/>
              </a:spcBef>
              <a:spcAft>
                <a:spcPts val="0"/>
              </a:spcAft>
              <a:buSzPts val="1500"/>
              <a:buNone/>
            </a:pPr>
            <a:r>
              <a:rPr lang="en-GB" sz="1600"/>
              <a:t>DOAJ was founded by a librarian (Lars Bjørnshauge) after a suggestion from the audience at the Nordic Conference on Scholarly Communication in </a:t>
            </a:r>
            <a:r>
              <a:rPr b="1" lang="en-GB" sz="1600">
                <a:latin typeface="Inter"/>
                <a:ea typeface="Inter"/>
                <a:cs typeface="Inter"/>
                <a:sym typeface="Inter"/>
              </a:rPr>
              <a:t>2003</a:t>
            </a:r>
            <a:r>
              <a:rPr lang="en-GB" sz="1600"/>
              <a:t>. Bo-Christer Björk compiled the first list of </a:t>
            </a:r>
            <a:r>
              <a:rPr b="1" lang="en-GB" sz="1600">
                <a:latin typeface="Inter"/>
                <a:ea typeface="Inter"/>
                <a:cs typeface="Inter"/>
                <a:sym typeface="Inter"/>
              </a:rPr>
              <a:t>300 journals</a:t>
            </a:r>
            <a:r>
              <a:rPr lang="en-GB" sz="1600"/>
              <a:t>.</a:t>
            </a:r>
            <a:endParaRPr sz="16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35"/>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How librarians and research support staff use DOAJ</a:t>
            </a:r>
            <a:endParaRPr/>
          </a:p>
        </p:txBody>
      </p:sp>
      <p:sp>
        <p:nvSpPr>
          <p:cNvPr id="1111" name="Google Shape;1111;p135"/>
          <p:cNvSpPr txBox="1"/>
          <p:nvPr>
            <p:ph idx="2" type="body"/>
          </p:nvPr>
        </p:nvSpPr>
        <p:spPr>
          <a:xfrm>
            <a:off x="5174225" y="649500"/>
            <a:ext cx="3374400" cy="3025500"/>
          </a:xfrm>
          <a:prstGeom prst="rect">
            <a:avLst/>
          </a:prstGeom>
          <a:noFill/>
          <a:ln>
            <a:noFill/>
          </a:ln>
        </p:spPr>
        <p:txBody>
          <a:bodyPr anchorCtr="0" anchor="t" bIns="76025" lIns="76025" spcFirstLastPara="1" rIns="76025" wrap="square" tIns="76025">
            <a:noAutofit/>
          </a:bodyPr>
          <a:lstStyle/>
          <a:p>
            <a:pPr indent="-330200" lvl="0" marL="457200" rtl="0" algn="l">
              <a:lnSpc>
                <a:spcPct val="150000"/>
              </a:lnSpc>
              <a:spcBef>
                <a:spcPts val="0"/>
              </a:spcBef>
              <a:spcAft>
                <a:spcPts val="0"/>
              </a:spcAft>
              <a:buSzPts val="1600"/>
              <a:buChar char="●"/>
            </a:pPr>
            <a:r>
              <a:rPr lang="en-GB" sz="1600"/>
              <a:t>Our metadata is integrated with library discovery systems &amp; gives users access to a more diverse range of content</a:t>
            </a:r>
            <a:endParaRPr sz="1600"/>
          </a:p>
          <a:p>
            <a:pPr indent="-330200" lvl="0" marL="457200" rtl="0" algn="l">
              <a:lnSpc>
                <a:spcPct val="150000"/>
              </a:lnSpc>
              <a:spcBef>
                <a:spcPts val="0"/>
              </a:spcBef>
              <a:spcAft>
                <a:spcPts val="0"/>
              </a:spcAft>
              <a:buSzPts val="1600"/>
              <a:buChar char="●"/>
            </a:pPr>
            <a:r>
              <a:rPr lang="en-GB" sz="1600"/>
              <a:t>Our metadata is used in other systems used by libraries and enabling a transition to OA, eg. Unsub, Plan S Journal Checker Tool, Sherpa Romeo</a:t>
            </a:r>
            <a:endParaRPr sz="16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36"/>
          <p:cNvSpPr txBox="1"/>
          <p:nvPr>
            <p:ph type="title"/>
          </p:nvPr>
        </p:nvSpPr>
        <p:spPr>
          <a:xfrm>
            <a:off x="730000" y="1318650"/>
            <a:ext cx="3300900" cy="1687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How librarians and research support staff use DOAJ</a:t>
            </a:r>
            <a:endParaRPr/>
          </a:p>
        </p:txBody>
      </p:sp>
      <p:sp>
        <p:nvSpPr>
          <p:cNvPr id="1117" name="Google Shape;1117;p136"/>
          <p:cNvSpPr txBox="1"/>
          <p:nvPr>
            <p:ph idx="2" type="body"/>
          </p:nvPr>
        </p:nvSpPr>
        <p:spPr>
          <a:xfrm>
            <a:off x="5174225" y="1352625"/>
            <a:ext cx="3374400" cy="3025500"/>
          </a:xfrm>
          <a:prstGeom prst="rect">
            <a:avLst/>
          </a:prstGeom>
          <a:noFill/>
          <a:ln>
            <a:noFill/>
          </a:ln>
        </p:spPr>
        <p:txBody>
          <a:bodyPr anchorCtr="0" anchor="t" bIns="76025" lIns="76025" spcFirstLastPara="1" rIns="76025" wrap="square" tIns="76025">
            <a:noAutofit/>
          </a:bodyPr>
          <a:lstStyle/>
          <a:p>
            <a:pPr indent="-330200" lvl="0" marL="457200" rtl="0" algn="l">
              <a:lnSpc>
                <a:spcPct val="150000"/>
              </a:lnSpc>
              <a:spcBef>
                <a:spcPts val="0"/>
              </a:spcBef>
              <a:spcAft>
                <a:spcPts val="0"/>
              </a:spcAft>
              <a:buSzPts val="1600"/>
              <a:buChar char="●"/>
            </a:pPr>
            <a:r>
              <a:rPr lang="en-GB" sz="1600"/>
              <a:t>Source of trusted quality journals when advising researchers where to publish</a:t>
            </a:r>
            <a:endParaRPr sz="1600"/>
          </a:p>
          <a:p>
            <a:pPr indent="-330200" lvl="0" marL="457200" rtl="0" algn="l">
              <a:lnSpc>
                <a:spcPct val="150000"/>
              </a:lnSpc>
              <a:spcBef>
                <a:spcPts val="0"/>
              </a:spcBef>
              <a:spcAft>
                <a:spcPts val="0"/>
              </a:spcAft>
              <a:buSzPts val="1600"/>
              <a:buChar char="●"/>
            </a:pPr>
            <a:r>
              <a:rPr lang="en-GB" sz="1600"/>
              <a:t>Checking for inclusion in DOAJ is embedded in Open Access workflows, i.e. allocating funding for APCs</a:t>
            </a:r>
            <a:endParaRPr sz="16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37"/>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Why support DOAJ?</a:t>
            </a:r>
            <a:endParaRPr/>
          </a:p>
        </p:txBody>
      </p:sp>
      <p:sp>
        <p:nvSpPr>
          <p:cNvPr id="1123" name="Google Shape;1123;p137"/>
          <p:cNvSpPr txBox="1"/>
          <p:nvPr>
            <p:ph idx="1" type="body"/>
          </p:nvPr>
        </p:nvSpPr>
        <p:spPr>
          <a:xfrm>
            <a:off x="729325" y="2078875"/>
            <a:ext cx="2563200" cy="22611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b="1" lang="en-GB" sz="1600">
                <a:latin typeface="Inter"/>
                <a:ea typeface="Inter"/>
                <a:cs typeface="Inter"/>
                <a:sym typeface="Inter"/>
              </a:rPr>
              <a:t>1</a:t>
            </a:r>
            <a:endParaRPr b="1" sz="1600">
              <a:latin typeface="Inter"/>
              <a:ea typeface="Inter"/>
              <a:cs typeface="Inter"/>
              <a:sym typeface="Inter"/>
            </a:endParaRPr>
          </a:p>
          <a:p>
            <a:pPr indent="0" lvl="0" marL="0" rtl="0" algn="l">
              <a:lnSpc>
                <a:spcPct val="150000"/>
              </a:lnSpc>
              <a:spcBef>
                <a:spcPts val="0"/>
              </a:spcBef>
              <a:spcAft>
                <a:spcPts val="0"/>
              </a:spcAft>
              <a:buSzPts val="1500"/>
              <a:buNone/>
            </a:pPr>
            <a:r>
              <a:rPr lang="en-GB" sz="1400"/>
              <a:t>Funding from libraries enables our commitment to being 100% independent.</a:t>
            </a:r>
            <a:endParaRPr sz="1400"/>
          </a:p>
          <a:p>
            <a:pPr indent="0" lvl="0" marL="0" rtl="0" algn="l">
              <a:lnSpc>
                <a:spcPct val="115000"/>
              </a:lnSpc>
              <a:spcBef>
                <a:spcPts val="0"/>
              </a:spcBef>
              <a:spcAft>
                <a:spcPts val="0"/>
              </a:spcAft>
              <a:buSzPts val="1500"/>
              <a:buNone/>
            </a:pPr>
            <a:r>
              <a:t/>
            </a:r>
            <a:endParaRPr sz="1200"/>
          </a:p>
          <a:p>
            <a:pPr indent="0" lvl="0" marL="381000" rtl="0" algn="l">
              <a:lnSpc>
                <a:spcPct val="115000"/>
              </a:lnSpc>
              <a:spcBef>
                <a:spcPts val="0"/>
              </a:spcBef>
              <a:spcAft>
                <a:spcPts val="0"/>
              </a:spcAft>
              <a:buSzPts val="1500"/>
              <a:buNone/>
            </a:pPr>
            <a:r>
              <a:t/>
            </a:r>
            <a:endParaRPr sz="1200"/>
          </a:p>
        </p:txBody>
      </p:sp>
      <p:sp>
        <p:nvSpPr>
          <p:cNvPr id="1124" name="Google Shape;1124;p137"/>
          <p:cNvSpPr txBox="1"/>
          <p:nvPr>
            <p:ph idx="2" type="body"/>
          </p:nvPr>
        </p:nvSpPr>
        <p:spPr>
          <a:xfrm>
            <a:off x="3292046" y="2078875"/>
            <a:ext cx="2563200" cy="22611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b="1" lang="en-GB" sz="1600">
                <a:latin typeface="Inter"/>
                <a:ea typeface="Inter"/>
                <a:cs typeface="Inter"/>
                <a:sym typeface="Inter"/>
              </a:rPr>
              <a:t>2</a:t>
            </a:r>
            <a:endParaRPr b="1" sz="1600">
              <a:latin typeface="Inter"/>
              <a:ea typeface="Inter"/>
              <a:cs typeface="Inter"/>
              <a:sym typeface="Inter"/>
            </a:endParaRPr>
          </a:p>
          <a:p>
            <a:pPr indent="0" lvl="0" marL="0" rtl="0" algn="l">
              <a:lnSpc>
                <a:spcPct val="150000"/>
              </a:lnSpc>
              <a:spcBef>
                <a:spcPts val="0"/>
              </a:spcBef>
              <a:spcAft>
                <a:spcPts val="0"/>
              </a:spcAft>
              <a:buSzPts val="1500"/>
              <a:buNone/>
            </a:pPr>
            <a:r>
              <a:rPr lang="en-GB" sz="1400"/>
              <a:t>Data and services can be open to everyone.</a:t>
            </a:r>
            <a:endParaRPr sz="1400"/>
          </a:p>
        </p:txBody>
      </p:sp>
      <p:sp>
        <p:nvSpPr>
          <p:cNvPr id="1125" name="Google Shape;1125;p137"/>
          <p:cNvSpPr txBox="1"/>
          <p:nvPr>
            <p:ph idx="2" type="body"/>
          </p:nvPr>
        </p:nvSpPr>
        <p:spPr>
          <a:xfrm>
            <a:off x="5855246" y="2078875"/>
            <a:ext cx="2563200" cy="22611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b="1" lang="en-GB" sz="1600">
                <a:latin typeface="Inter"/>
                <a:ea typeface="Inter"/>
                <a:cs typeface="Inter"/>
                <a:sym typeface="Inter"/>
              </a:rPr>
              <a:t>2</a:t>
            </a:r>
            <a:endParaRPr b="1" sz="1600">
              <a:latin typeface="Inter"/>
              <a:ea typeface="Inter"/>
              <a:cs typeface="Inter"/>
              <a:sym typeface="Inter"/>
            </a:endParaRPr>
          </a:p>
          <a:p>
            <a:pPr indent="0" lvl="0" marL="0" rtl="0" algn="l">
              <a:lnSpc>
                <a:spcPct val="150000"/>
              </a:lnSpc>
              <a:spcBef>
                <a:spcPts val="0"/>
              </a:spcBef>
              <a:spcAft>
                <a:spcPts val="0"/>
              </a:spcAft>
              <a:buSzPts val="1500"/>
              <a:buNone/>
            </a:pPr>
            <a:r>
              <a:rPr lang="en-GB" sz="1400"/>
              <a:t>DOAJ has been created and is developed by the community, for the community.</a:t>
            </a:r>
            <a:endParaRPr sz="14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38"/>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Clr>
                <a:schemeClr val="dk1"/>
              </a:buClr>
              <a:buSzPts val="2200"/>
              <a:buNone/>
            </a:pPr>
            <a:r>
              <a:rPr lang="en-GB"/>
              <a:t>Why support DOAJ?</a:t>
            </a:r>
            <a:endParaRPr/>
          </a:p>
        </p:txBody>
      </p:sp>
      <p:sp>
        <p:nvSpPr>
          <p:cNvPr id="1131" name="Google Shape;1131;p138"/>
          <p:cNvSpPr txBox="1"/>
          <p:nvPr>
            <p:ph idx="1" type="body"/>
          </p:nvPr>
        </p:nvSpPr>
        <p:spPr>
          <a:xfrm>
            <a:off x="729325" y="2078875"/>
            <a:ext cx="3774300" cy="22611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b="1" lang="en-GB" sz="1600">
                <a:latin typeface="Inter"/>
                <a:ea typeface="Inter"/>
                <a:cs typeface="Inter"/>
                <a:sym typeface="Inter"/>
              </a:rPr>
              <a:t>4</a:t>
            </a:r>
            <a:endParaRPr b="1" sz="1600">
              <a:latin typeface="Inter"/>
              <a:ea typeface="Inter"/>
              <a:cs typeface="Inter"/>
              <a:sym typeface="Inter"/>
            </a:endParaRPr>
          </a:p>
          <a:p>
            <a:pPr indent="0" lvl="0" marL="0" rtl="0" algn="l">
              <a:lnSpc>
                <a:spcPct val="150000"/>
              </a:lnSpc>
              <a:spcBef>
                <a:spcPts val="0"/>
              </a:spcBef>
              <a:spcAft>
                <a:spcPts val="0"/>
              </a:spcAft>
              <a:buSzPts val="1500"/>
              <a:buNone/>
            </a:pPr>
            <a:r>
              <a:rPr lang="en-GB" sz="1400"/>
              <a:t>Supporting open infrastructure is a strategic choice for libraries, and demonstrates a commitment to open research and a sustainable future for open infrastructure.</a:t>
            </a:r>
            <a:endParaRPr sz="1400"/>
          </a:p>
          <a:p>
            <a:pPr indent="0" lvl="0" marL="0" rtl="0" algn="l">
              <a:lnSpc>
                <a:spcPct val="115000"/>
              </a:lnSpc>
              <a:spcBef>
                <a:spcPts val="0"/>
              </a:spcBef>
              <a:spcAft>
                <a:spcPts val="0"/>
              </a:spcAft>
              <a:buSzPts val="1500"/>
              <a:buNone/>
            </a:pPr>
            <a:r>
              <a:t/>
            </a:r>
            <a:endParaRPr sz="1200"/>
          </a:p>
          <a:p>
            <a:pPr indent="0" lvl="0" marL="381000" rtl="0" algn="l">
              <a:lnSpc>
                <a:spcPct val="115000"/>
              </a:lnSpc>
              <a:spcBef>
                <a:spcPts val="0"/>
              </a:spcBef>
              <a:spcAft>
                <a:spcPts val="0"/>
              </a:spcAft>
              <a:buSzPts val="1500"/>
              <a:buNone/>
            </a:pPr>
            <a:r>
              <a:t/>
            </a:r>
            <a:endParaRPr sz="1200"/>
          </a:p>
        </p:txBody>
      </p:sp>
      <p:sp>
        <p:nvSpPr>
          <p:cNvPr id="1132" name="Google Shape;1132;p138"/>
          <p:cNvSpPr txBox="1"/>
          <p:nvPr>
            <p:ph idx="2" type="body"/>
          </p:nvPr>
        </p:nvSpPr>
        <p:spPr>
          <a:xfrm>
            <a:off x="4643604" y="2078875"/>
            <a:ext cx="3774300" cy="2261100"/>
          </a:xfrm>
          <a:prstGeom prst="rect">
            <a:avLst/>
          </a:prstGeom>
          <a:noFill/>
          <a:ln>
            <a:noFill/>
          </a:ln>
        </p:spPr>
        <p:txBody>
          <a:bodyPr anchorCtr="0" anchor="t" bIns="76025" lIns="76025" spcFirstLastPara="1" rIns="76025" wrap="square" tIns="76025">
            <a:noAutofit/>
          </a:bodyPr>
          <a:lstStyle/>
          <a:p>
            <a:pPr indent="0" lvl="0" marL="0" rtl="0" algn="l">
              <a:lnSpc>
                <a:spcPct val="150000"/>
              </a:lnSpc>
              <a:spcBef>
                <a:spcPts val="0"/>
              </a:spcBef>
              <a:spcAft>
                <a:spcPts val="0"/>
              </a:spcAft>
              <a:buSzPts val="1500"/>
              <a:buNone/>
            </a:pPr>
            <a:r>
              <a:rPr b="1" lang="en-GB" sz="1600">
                <a:latin typeface="Inter"/>
                <a:ea typeface="Inter"/>
                <a:cs typeface="Inter"/>
                <a:sym typeface="Inter"/>
              </a:rPr>
              <a:t>5</a:t>
            </a:r>
            <a:endParaRPr b="1" sz="1600">
              <a:latin typeface="Inter"/>
              <a:ea typeface="Inter"/>
              <a:cs typeface="Inter"/>
              <a:sym typeface="Inter"/>
            </a:endParaRPr>
          </a:p>
          <a:p>
            <a:pPr indent="0" lvl="0" marL="0" rtl="0" algn="l">
              <a:lnSpc>
                <a:spcPct val="150000"/>
              </a:lnSpc>
              <a:spcBef>
                <a:spcPts val="0"/>
              </a:spcBef>
              <a:spcAft>
                <a:spcPts val="0"/>
              </a:spcAft>
              <a:buSzPts val="1500"/>
              <a:buNone/>
            </a:pPr>
            <a:r>
              <a:rPr lang="en-GB" sz="1400"/>
              <a:t>Demand for (and pressure on) our services is increasing in line with the growth of Open Access.</a:t>
            </a:r>
            <a:endParaRPr sz="14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39"/>
          <p:cNvSpPr/>
          <p:nvPr/>
        </p:nvSpPr>
        <p:spPr>
          <a:xfrm flipH="1" rot="10800000">
            <a:off x="0" y="1163525"/>
            <a:ext cx="9144000" cy="3173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1138" name="Google Shape;1138;p139" title="justice-148252_1280.png"/>
          <p:cNvPicPr preferRelativeResize="0"/>
          <p:nvPr/>
        </p:nvPicPr>
        <p:blipFill rotWithShape="1">
          <a:blip r:embed="rId3">
            <a:alphaModFix/>
          </a:blip>
          <a:srcRect b="0" l="0" r="0" t="0"/>
          <a:stretch/>
        </p:blipFill>
        <p:spPr>
          <a:xfrm>
            <a:off x="2308474" y="1282400"/>
            <a:ext cx="4527075" cy="3908125"/>
          </a:xfrm>
          <a:prstGeom prst="rect">
            <a:avLst/>
          </a:prstGeom>
          <a:noFill/>
          <a:ln>
            <a:noFill/>
          </a:ln>
        </p:spPr>
      </p:pic>
      <p:sp>
        <p:nvSpPr>
          <p:cNvPr id="1139" name="Google Shape;1139;p139"/>
          <p:cNvSpPr txBox="1"/>
          <p:nvPr>
            <p:ph type="title"/>
          </p:nvPr>
        </p:nvSpPr>
        <p:spPr>
          <a:xfrm>
            <a:off x="375050" y="29405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Funding to maintain open infrastructures is often not prioritised</a:t>
            </a:r>
            <a:endParaRPr/>
          </a:p>
        </p:txBody>
      </p:sp>
      <p:sp>
        <p:nvSpPr>
          <p:cNvPr id="1140" name="Google Shape;1140;p139"/>
          <p:cNvSpPr txBox="1"/>
          <p:nvPr>
            <p:ph idx="1" type="body"/>
          </p:nvPr>
        </p:nvSpPr>
        <p:spPr>
          <a:xfrm>
            <a:off x="798150" y="2047675"/>
            <a:ext cx="1952100" cy="7656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Invisible yet essential services often go unnoticed</a:t>
            </a:r>
            <a:endParaRPr/>
          </a:p>
        </p:txBody>
      </p:sp>
      <p:sp>
        <p:nvSpPr>
          <p:cNvPr id="1141" name="Google Shape;1141;p139"/>
          <p:cNvSpPr txBox="1"/>
          <p:nvPr>
            <p:ph idx="1" type="body"/>
          </p:nvPr>
        </p:nvSpPr>
        <p:spPr>
          <a:xfrm>
            <a:off x="6581700" y="2677200"/>
            <a:ext cx="2562300" cy="7656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Grants and investments are directed at </a:t>
            </a:r>
            <a:r>
              <a:rPr i="1" lang="en-GB"/>
              <a:t>innovative projects</a:t>
            </a:r>
            <a:r>
              <a:rPr lang="en-GB"/>
              <a:t> or </a:t>
            </a:r>
            <a:r>
              <a:rPr i="1" lang="en-GB"/>
              <a:t>new platforms</a:t>
            </a:r>
            <a:endParaRPr i="1"/>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40"/>
          <p:cNvSpPr/>
          <p:nvPr/>
        </p:nvSpPr>
        <p:spPr>
          <a:xfrm flipH="1" rot="10800000">
            <a:off x="0" y="1163525"/>
            <a:ext cx="9144000" cy="3173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Light"/>
              <a:ea typeface="Inter Light"/>
              <a:cs typeface="Inter Light"/>
              <a:sym typeface="Inter Light"/>
            </a:endParaRPr>
          </a:p>
        </p:txBody>
      </p:sp>
      <p:pic>
        <p:nvPicPr>
          <p:cNvPr id="1147" name="Google Shape;1147;p140" title="justice-148252_1280.png"/>
          <p:cNvPicPr preferRelativeResize="0"/>
          <p:nvPr/>
        </p:nvPicPr>
        <p:blipFill rotWithShape="1">
          <a:blip r:embed="rId3">
            <a:alphaModFix/>
          </a:blip>
          <a:srcRect b="0" l="0" r="0" t="0"/>
          <a:stretch/>
        </p:blipFill>
        <p:spPr>
          <a:xfrm flipH="1">
            <a:off x="2384674" y="1282400"/>
            <a:ext cx="4527075" cy="3908125"/>
          </a:xfrm>
          <a:prstGeom prst="rect">
            <a:avLst/>
          </a:prstGeom>
          <a:noFill/>
          <a:ln>
            <a:noFill/>
          </a:ln>
        </p:spPr>
      </p:pic>
      <p:sp>
        <p:nvSpPr>
          <p:cNvPr id="1148" name="Google Shape;1148;p140"/>
          <p:cNvSpPr txBox="1"/>
          <p:nvPr>
            <p:ph type="title"/>
          </p:nvPr>
        </p:nvSpPr>
        <p:spPr>
          <a:xfrm>
            <a:off x="375050" y="29405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DOAJ’s priority is to support the needs of our community</a:t>
            </a:r>
            <a:endParaRPr/>
          </a:p>
        </p:txBody>
      </p:sp>
      <p:sp>
        <p:nvSpPr>
          <p:cNvPr id="1149" name="Google Shape;1149;p140"/>
          <p:cNvSpPr txBox="1"/>
          <p:nvPr>
            <p:ph idx="1" type="body"/>
          </p:nvPr>
        </p:nvSpPr>
        <p:spPr>
          <a:xfrm>
            <a:off x="798150" y="2809675"/>
            <a:ext cx="1952100" cy="7656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Maintaining DOAJ’s growing demand</a:t>
            </a:r>
            <a:endParaRPr/>
          </a:p>
        </p:txBody>
      </p:sp>
      <p:sp>
        <p:nvSpPr>
          <p:cNvPr id="1150" name="Google Shape;1150;p140"/>
          <p:cNvSpPr txBox="1"/>
          <p:nvPr>
            <p:ph idx="1" type="body"/>
          </p:nvPr>
        </p:nvSpPr>
        <p:spPr>
          <a:xfrm>
            <a:off x="6522925" y="1901500"/>
            <a:ext cx="1810200" cy="7656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New projects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41"/>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5000"/>
              <a:buNone/>
            </a:pPr>
            <a:r>
              <a:rPr lang="en-GB" sz="4550"/>
              <a:t>From 2024 we have introduced a new supporter model</a:t>
            </a:r>
            <a:endParaRPr sz="455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42"/>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p>
            <a:pPr indent="0" lvl="0" marL="0" rtl="0" algn="l">
              <a:lnSpc>
                <a:spcPct val="100000"/>
              </a:lnSpc>
              <a:spcBef>
                <a:spcPts val="0"/>
              </a:spcBef>
              <a:spcAft>
                <a:spcPts val="0"/>
              </a:spcAft>
              <a:buSzPts val="3000"/>
              <a:buNone/>
            </a:pPr>
            <a:r>
              <a:rPr lang="en-GB"/>
              <a:t>The demand for our service is </a:t>
            </a:r>
            <a:r>
              <a:rPr b="1" lang="en-GB">
                <a:latin typeface="Inter"/>
                <a:ea typeface="Inter"/>
                <a:cs typeface="Inter"/>
                <a:sym typeface="Inter"/>
              </a:rPr>
              <a:t>growing</a:t>
            </a:r>
            <a:endParaRPr b="1">
              <a:latin typeface="Inter"/>
              <a:ea typeface="Inter"/>
              <a:cs typeface="Inter"/>
              <a:sym typeface="Inte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143" title="Chart"/>
          <p:cNvPicPr preferRelativeResize="0"/>
          <p:nvPr/>
        </p:nvPicPr>
        <p:blipFill rotWithShape="1">
          <a:blip r:embed="rId3">
            <a:alphaModFix/>
          </a:blip>
          <a:srcRect b="0" l="0" r="0" t="0"/>
          <a:stretch/>
        </p:blipFill>
        <p:spPr>
          <a:xfrm>
            <a:off x="757100" y="114300"/>
            <a:ext cx="8094152" cy="4521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9" name="Shape 449"/>
        <p:cNvGrpSpPr/>
        <p:nvPr/>
      </p:nvGrpSpPr>
      <p:grpSpPr>
        <a:xfrm>
          <a:off x="0" y="0"/>
          <a:ext cx="0" cy="0"/>
          <a:chOff x="0" y="0"/>
          <a:chExt cx="0" cy="0"/>
        </a:xfrm>
      </p:grpSpPr>
      <p:pic>
        <p:nvPicPr>
          <p:cNvPr id="450" name="Google Shape;450;p63" title="Thank you post.png"/>
          <p:cNvPicPr preferRelativeResize="0"/>
          <p:nvPr/>
        </p:nvPicPr>
        <p:blipFill rotWithShape="1">
          <a:blip r:embed="rId3">
            <a:alphaModFix/>
          </a:blip>
          <a:srcRect b="0" l="0" r="0" t="0"/>
          <a:stretch/>
        </p:blipFill>
        <p:spPr>
          <a:xfrm>
            <a:off x="2152650" y="152400"/>
            <a:ext cx="4838700" cy="4838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44"/>
          <p:cNvSpPr txBox="1"/>
          <p:nvPr>
            <p:ph type="title"/>
          </p:nvPr>
        </p:nvSpPr>
        <p:spPr>
          <a:xfrm>
            <a:off x="729450" y="864300"/>
            <a:ext cx="7021200" cy="2729700"/>
          </a:xfrm>
          <a:prstGeom prst="rect">
            <a:avLst/>
          </a:prstGeom>
          <a:noFill/>
          <a:ln>
            <a:noFill/>
          </a:ln>
        </p:spPr>
        <p:txBody>
          <a:bodyPr anchorCtr="0" anchor="ctr" bIns="76025" lIns="76025" spcFirstLastPara="1" rIns="76025" wrap="square" tIns="76025">
            <a:normAutofit/>
          </a:bodyPr>
          <a:lstStyle/>
          <a:p>
            <a:pPr indent="0" lvl="0" marL="0" rtl="0" algn="l">
              <a:lnSpc>
                <a:spcPct val="100000"/>
              </a:lnSpc>
              <a:spcBef>
                <a:spcPts val="0"/>
              </a:spcBef>
              <a:spcAft>
                <a:spcPts val="0"/>
              </a:spcAft>
              <a:buSzPts val="3000"/>
              <a:buNone/>
            </a:pPr>
            <a:r>
              <a:rPr lang="en-GB"/>
              <a:t>Our specially trained quality team investigates </a:t>
            </a:r>
            <a:r>
              <a:rPr b="1" lang="en-GB">
                <a:latin typeface="Inter"/>
                <a:ea typeface="Inter"/>
                <a:cs typeface="Inter"/>
                <a:sym typeface="Inter"/>
              </a:rPr>
              <a:t>400 cases</a:t>
            </a:r>
            <a:r>
              <a:rPr lang="en-GB"/>
              <a:t> of suspected questionable practices each year</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45"/>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0"/>
              </a:spcAft>
              <a:buSzPts val="5000"/>
              <a:buNone/>
            </a:pPr>
            <a:r>
              <a:rPr lang="en-GB"/>
              <a:t>Our metadata</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46"/>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b="1" lang="en-GB">
                <a:latin typeface="Inter"/>
                <a:ea typeface="Inter"/>
                <a:cs typeface="Inter"/>
                <a:sym typeface="Inter"/>
              </a:rPr>
              <a:t>Our metadata is widely used</a:t>
            </a:r>
            <a:endParaRPr b="1">
              <a:latin typeface="Inter"/>
              <a:ea typeface="Inter"/>
              <a:cs typeface="Inter"/>
              <a:sym typeface="Inter"/>
            </a:endParaRPr>
          </a:p>
        </p:txBody>
      </p:sp>
      <p:sp>
        <p:nvSpPr>
          <p:cNvPr id="1181" name="Google Shape;1181;p146"/>
          <p:cNvSpPr txBox="1"/>
          <p:nvPr/>
        </p:nvSpPr>
        <p:spPr>
          <a:xfrm>
            <a:off x="945775" y="2008175"/>
            <a:ext cx="6786600" cy="2609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Discovery services and aggregators</a:t>
            </a:r>
            <a:endParaRPr b="0" i="0" sz="1600" u="none" cap="none" strike="noStrike">
              <a:solidFill>
                <a:schemeClr val="dk1"/>
              </a:solidFill>
              <a:latin typeface="Inter Light"/>
              <a:ea typeface="Inter Light"/>
              <a:cs typeface="Inter Light"/>
              <a:sym typeface="Inter Light"/>
            </a:endParaRPr>
          </a:p>
          <a:p>
            <a:pPr indent="0" lvl="0" marL="45720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600"/>
              <a:buFont typeface="Arial"/>
              <a:buNone/>
            </a:pPr>
            <a:r>
              <a:rPr b="0" i="0" lang="en-GB" sz="1600" u="sng" cap="none" strike="noStrike">
                <a:solidFill>
                  <a:schemeClr val="hlink"/>
                </a:solidFill>
                <a:latin typeface="Inter Light"/>
                <a:ea typeface="Inter Light"/>
                <a:cs typeface="Inter Light"/>
                <a:sym typeface="Inter Light"/>
                <a:hlinkClick r:id="rId3"/>
              </a:rPr>
              <a:t>OpenAlex</a:t>
            </a:r>
            <a:r>
              <a:rPr b="0" i="0" lang="en-GB" sz="1600" u="none" cap="none" strike="noStrike">
                <a:solidFill>
                  <a:schemeClr val="dk1"/>
                </a:solidFill>
                <a:latin typeface="Inter Light"/>
                <a:ea typeface="Inter Light"/>
                <a:cs typeface="Inter Light"/>
                <a:sym typeface="Inter Light"/>
              </a:rPr>
              <a:t>, </a:t>
            </a:r>
            <a:r>
              <a:rPr b="0" i="0" lang="en-GB" sz="1600" u="sng" cap="none" strike="noStrike">
                <a:solidFill>
                  <a:schemeClr val="hlink"/>
                </a:solidFill>
                <a:latin typeface="Inter Light"/>
                <a:ea typeface="Inter Light"/>
                <a:cs typeface="Inter Light"/>
                <a:sym typeface="Inter Light"/>
                <a:hlinkClick r:id="rId4"/>
              </a:rPr>
              <a:t>Web of Science</a:t>
            </a:r>
            <a:r>
              <a:rPr b="0" i="0" lang="en-GB" sz="1600" u="none" cap="none" strike="noStrike">
                <a:solidFill>
                  <a:schemeClr val="dk1"/>
                </a:solidFill>
                <a:latin typeface="Inter Light"/>
                <a:ea typeface="Inter Light"/>
                <a:cs typeface="Inter Light"/>
                <a:sym typeface="Inter Light"/>
              </a:rPr>
              <a:t>, </a:t>
            </a:r>
            <a:r>
              <a:rPr b="0" i="0" lang="en-GB" sz="1600" u="sng" cap="none" strike="noStrike">
                <a:solidFill>
                  <a:schemeClr val="hlink"/>
                </a:solidFill>
                <a:latin typeface="Inter Light"/>
                <a:ea typeface="Inter Light"/>
                <a:cs typeface="Inter Light"/>
                <a:sym typeface="Inter Light"/>
                <a:hlinkClick r:id="rId5"/>
              </a:rPr>
              <a:t>Scopus</a:t>
            </a:r>
            <a:r>
              <a:rPr b="0" i="0" lang="en-GB" sz="1600" u="none" cap="none" strike="noStrike">
                <a:solidFill>
                  <a:schemeClr val="dk1"/>
                </a:solidFill>
                <a:latin typeface="Inter Light"/>
                <a:ea typeface="Inter Light"/>
                <a:cs typeface="Inter Light"/>
                <a:sym typeface="Inter Light"/>
              </a:rPr>
              <a:t>, Proquest products, EBSCO products, Google Scholar, OCLC, WorldCat, Dimensions, CORE, ROAR, Research4Life portals, OpenAIRE and many more</a:t>
            </a:r>
            <a:br>
              <a:rPr b="0" i="0" lang="en-GB" sz="1600" u="none" cap="none" strike="noStrike">
                <a:solidFill>
                  <a:schemeClr val="dk1"/>
                </a:solidFill>
                <a:latin typeface="Inter Light"/>
                <a:ea typeface="Inter Light"/>
                <a:cs typeface="Inter Light"/>
                <a:sym typeface="Inter Light"/>
              </a:rPr>
            </a:br>
            <a:endParaRPr b="0" i="0" sz="1600" u="none" cap="none" strike="noStrike">
              <a:solidFill>
                <a:schemeClr val="dk1"/>
              </a:solidFill>
              <a:latin typeface="Inter Light"/>
              <a:ea typeface="Inter Light"/>
              <a:cs typeface="Inter Light"/>
              <a:sym typeface="Inter Light"/>
            </a:endParaRPr>
          </a:p>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Search engines</a:t>
            </a:r>
            <a:endParaRPr b="0" i="0" sz="1600" u="none" cap="none" strike="noStrike">
              <a:solidFill>
                <a:schemeClr val="dk1"/>
              </a:solidFill>
              <a:latin typeface="Inter Light"/>
              <a:ea typeface="Inter Light"/>
              <a:cs typeface="Inter Light"/>
              <a:sym typeface="Inter Light"/>
            </a:endParaRPr>
          </a:p>
          <a:p>
            <a:pPr indent="0" lvl="0" marL="45720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600"/>
              <a:buFont typeface="Arial"/>
              <a:buNone/>
            </a:pPr>
            <a:r>
              <a:rPr b="0" i="0" lang="en-GB" sz="1600" u="none" cap="none" strike="noStrike">
                <a:solidFill>
                  <a:schemeClr val="dk1"/>
                </a:solidFill>
                <a:latin typeface="Inter Light"/>
                <a:ea typeface="Inter Light"/>
                <a:cs typeface="Inter Light"/>
                <a:sym typeface="Inter Light"/>
              </a:rPr>
              <a:t>Google, Bing, Yahoo, DuckDuckGo</a:t>
            </a:r>
            <a:br>
              <a:rPr b="0" i="0" lang="en-GB" sz="1600" u="none" cap="none" strike="noStrike">
                <a:solidFill>
                  <a:schemeClr val="dk1"/>
                </a:solidFill>
                <a:latin typeface="Inter Light"/>
                <a:ea typeface="Inter Light"/>
                <a:cs typeface="Inter Light"/>
                <a:sym typeface="Inter Light"/>
              </a:rPr>
            </a:b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500"/>
              <a:buFont typeface="Arial"/>
              <a:buNone/>
            </a:pPr>
            <a:r>
              <a:t/>
            </a:r>
            <a:endParaRPr b="0" i="0" sz="1500" u="none" cap="none" strike="noStrike">
              <a:solidFill>
                <a:schemeClr val="dk1"/>
              </a:solidFill>
              <a:latin typeface="Inter Light"/>
              <a:ea typeface="Inter Light"/>
              <a:cs typeface="Inter Light"/>
              <a:sym typeface="Inter Light"/>
            </a:endParaRPr>
          </a:p>
        </p:txBody>
      </p:sp>
      <p:pic>
        <p:nvPicPr>
          <p:cNvPr id="1182" name="Google Shape;1182;p146"/>
          <p:cNvPicPr preferRelativeResize="0"/>
          <p:nvPr/>
        </p:nvPicPr>
        <p:blipFill rotWithShape="1">
          <a:blip r:embed="rId6">
            <a:alphaModFix/>
          </a:blip>
          <a:srcRect b="0" l="0" r="31450" t="0"/>
          <a:stretch/>
        </p:blipFill>
        <p:spPr>
          <a:xfrm>
            <a:off x="7909950" y="556525"/>
            <a:ext cx="1234050" cy="1781175"/>
          </a:xfrm>
          <a:prstGeom prst="rect">
            <a:avLst/>
          </a:prstGeom>
          <a:noFill/>
          <a:ln>
            <a:noFill/>
          </a:ln>
        </p:spPr>
      </p:pic>
      <p:pic>
        <p:nvPicPr>
          <p:cNvPr id="1183" name="Google Shape;1183;p146"/>
          <p:cNvPicPr preferRelativeResize="0"/>
          <p:nvPr/>
        </p:nvPicPr>
        <p:blipFill rotWithShape="1">
          <a:blip r:embed="rId7">
            <a:alphaModFix/>
          </a:blip>
          <a:srcRect b="0" l="0" r="0" t="0"/>
          <a:stretch/>
        </p:blipFill>
        <p:spPr>
          <a:xfrm>
            <a:off x="7844125" y="1265700"/>
            <a:ext cx="895350" cy="17811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47"/>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marR="0" rtl="0" algn="l">
              <a:lnSpc>
                <a:spcPct val="90000"/>
              </a:lnSpc>
              <a:spcBef>
                <a:spcPts val="0"/>
              </a:spcBef>
              <a:spcAft>
                <a:spcPts val="0"/>
              </a:spcAft>
              <a:buSzPts val="2200"/>
              <a:buNone/>
            </a:pPr>
            <a:r>
              <a:rPr b="1" lang="en-GB">
                <a:latin typeface="Inter"/>
                <a:ea typeface="Inter"/>
                <a:cs typeface="Inter"/>
                <a:sym typeface="Inter"/>
              </a:rPr>
              <a:t>Our metadata is widely used</a:t>
            </a:r>
            <a:endParaRPr b="1">
              <a:latin typeface="Inter"/>
              <a:ea typeface="Inter"/>
              <a:cs typeface="Inter"/>
              <a:sym typeface="Inter"/>
            </a:endParaRPr>
          </a:p>
        </p:txBody>
      </p:sp>
      <p:sp>
        <p:nvSpPr>
          <p:cNvPr id="1189" name="Google Shape;1189;p147"/>
          <p:cNvSpPr txBox="1"/>
          <p:nvPr/>
        </p:nvSpPr>
        <p:spPr>
          <a:xfrm>
            <a:off x="945775" y="2008175"/>
            <a:ext cx="6786600" cy="2179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AI solutions such as ChatGPT</a:t>
            </a: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University discovery systems and library portals</a:t>
            </a: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The metadata is open to use, re-use and distribute</a:t>
            </a:r>
            <a:endParaRPr b="0" i="0" sz="1600" u="none" cap="none" strike="noStrike">
              <a:solidFill>
                <a:schemeClr val="dk1"/>
              </a:solidFill>
              <a:latin typeface="Inter Light"/>
              <a:ea typeface="Inter Light"/>
              <a:cs typeface="Inter Light"/>
              <a:sym typeface="Inter Light"/>
            </a:endParaRPr>
          </a:p>
          <a:p>
            <a:pPr indent="0" lvl="0" marL="45720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a:p>
            <a:pPr indent="-330200" lvl="0" marL="457200" marR="0" rtl="0" algn="l">
              <a:lnSpc>
                <a:spcPct val="90000"/>
              </a:lnSpc>
              <a:spcBef>
                <a:spcPts val="0"/>
              </a:spcBef>
              <a:spcAft>
                <a:spcPts val="0"/>
              </a:spcAft>
              <a:buClr>
                <a:schemeClr val="dk1"/>
              </a:buClr>
              <a:buSzPts val="1600"/>
              <a:buFont typeface="Inter Light"/>
              <a:buChar char="●"/>
            </a:pPr>
            <a:r>
              <a:rPr b="0" i="0" lang="en-GB" sz="1600" u="none" cap="none" strike="noStrike">
                <a:solidFill>
                  <a:schemeClr val="dk1"/>
                </a:solidFill>
                <a:latin typeface="Inter Light"/>
                <a:ea typeface="Inter Light"/>
                <a:cs typeface="Inter Light"/>
                <a:sym typeface="Inter Light"/>
              </a:rPr>
              <a:t>There are five different formats: CSV file, full data dump, OAI-PMH, Atom feed and our API</a:t>
            </a:r>
            <a:endParaRPr b="0" i="0" sz="1600" u="none" cap="none" strike="noStrike">
              <a:solidFill>
                <a:schemeClr val="dk1"/>
              </a:solidFill>
              <a:latin typeface="Inter Light"/>
              <a:ea typeface="Inter Light"/>
              <a:cs typeface="Inter Light"/>
              <a:sym typeface="Inter Light"/>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Inter Light"/>
              <a:ea typeface="Inter Light"/>
              <a:cs typeface="Inter Light"/>
              <a:sym typeface="Inter Light"/>
            </a:endParaRPr>
          </a:p>
        </p:txBody>
      </p:sp>
      <p:pic>
        <p:nvPicPr>
          <p:cNvPr id="1190" name="Google Shape;1190;p147"/>
          <p:cNvPicPr preferRelativeResize="0"/>
          <p:nvPr/>
        </p:nvPicPr>
        <p:blipFill rotWithShape="1">
          <a:blip r:embed="rId3">
            <a:alphaModFix/>
          </a:blip>
          <a:srcRect b="0" l="0" r="31450" t="0"/>
          <a:stretch/>
        </p:blipFill>
        <p:spPr>
          <a:xfrm>
            <a:off x="7909950" y="556525"/>
            <a:ext cx="1234050" cy="1781175"/>
          </a:xfrm>
          <a:prstGeom prst="rect">
            <a:avLst/>
          </a:prstGeom>
          <a:noFill/>
          <a:ln>
            <a:noFill/>
          </a:ln>
        </p:spPr>
      </p:pic>
      <p:pic>
        <p:nvPicPr>
          <p:cNvPr id="1191" name="Google Shape;1191;p147"/>
          <p:cNvPicPr preferRelativeResize="0"/>
          <p:nvPr/>
        </p:nvPicPr>
        <p:blipFill rotWithShape="1">
          <a:blip r:embed="rId4">
            <a:alphaModFix/>
          </a:blip>
          <a:srcRect b="0" l="0" r="0" t="0"/>
          <a:stretch/>
        </p:blipFill>
        <p:spPr>
          <a:xfrm>
            <a:off x="7844125" y="1265700"/>
            <a:ext cx="895350" cy="17811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48"/>
          <p:cNvSpPr txBox="1"/>
          <p:nvPr>
            <p:ph type="title"/>
          </p:nvPr>
        </p:nvSpPr>
        <p:spPr>
          <a:xfrm>
            <a:off x="729450" y="1318650"/>
            <a:ext cx="76884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b="1" lang="en-GB">
                <a:latin typeface="Inter"/>
                <a:ea typeface="Inter"/>
                <a:cs typeface="Inter"/>
                <a:sym typeface="Inter"/>
              </a:rPr>
              <a:t>Metadata integrations</a:t>
            </a:r>
            <a:endParaRPr b="1">
              <a:latin typeface="Inter"/>
              <a:ea typeface="Inter"/>
              <a:cs typeface="Inter"/>
              <a:sym typeface="Inter"/>
            </a:endParaRPr>
          </a:p>
        </p:txBody>
      </p:sp>
      <p:sp>
        <p:nvSpPr>
          <p:cNvPr id="1197" name="Google Shape;1197;p148"/>
          <p:cNvSpPr txBox="1"/>
          <p:nvPr/>
        </p:nvSpPr>
        <p:spPr>
          <a:xfrm>
            <a:off x="840750" y="1853850"/>
            <a:ext cx="6891600" cy="2839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500"/>
              <a:buFont typeface="Arial"/>
              <a:buNone/>
            </a:pPr>
            <a:r>
              <a:rPr b="0" i="0" lang="en-GB" sz="1500" u="none" cap="none" strike="noStrike">
                <a:solidFill>
                  <a:schemeClr val="dk1"/>
                </a:solidFill>
                <a:latin typeface="Inter Light"/>
                <a:ea typeface="Inter Light"/>
                <a:cs typeface="Inter Light"/>
                <a:sym typeface="Inter Light"/>
              </a:rPr>
              <a:t>Our metadata is also integrated into many tools, such as:</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dk1"/>
                </a:solidFill>
                <a:latin typeface="Inter Light"/>
                <a:ea typeface="Inter Light"/>
                <a:cs typeface="Inter Light"/>
                <a:sym typeface="Inter Light"/>
              </a:rPr>
              <a:t>Plan S’ </a:t>
            </a:r>
            <a:r>
              <a:rPr b="0" i="0" lang="en-GB" sz="1500" u="none" cap="none" strike="noStrike">
                <a:solidFill>
                  <a:schemeClr val="hlink"/>
                </a:solidFill>
                <a:uFill>
                  <a:noFill/>
                </a:uFill>
                <a:latin typeface="Inter Light"/>
                <a:ea typeface="Inter Light"/>
                <a:cs typeface="Inter Light"/>
                <a:sym typeface="Inter Light"/>
                <a:hlinkClick r:id="rId3"/>
              </a:rPr>
              <a:t>Journal Checker Tool</a:t>
            </a:r>
            <a:r>
              <a:rPr b="0" i="0" lang="en-GB" sz="1500" u="none" cap="none" strike="noStrike">
                <a:solidFill>
                  <a:schemeClr val="dk1"/>
                </a:solidFill>
                <a:latin typeface="Inter Light"/>
                <a:ea typeface="Inter Light"/>
                <a:cs typeface="Inter Light"/>
                <a:sym typeface="Inter Light"/>
              </a:rPr>
              <a:t> (JCT)</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hlink"/>
                </a:solidFill>
                <a:uFill>
                  <a:noFill/>
                </a:uFill>
                <a:latin typeface="Inter Light"/>
                <a:ea typeface="Inter Light"/>
                <a:cs typeface="Inter Light"/>
                <a:sym typeface="Inter Light"/>
                <a:hlinkClick r:id="rId4"/>
              </a:rPr>
              <a:t>B!SON OA Journal Recommender</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hlink"/>
                </a:solidFill>
                <a:uFill>
                  <a:noFill/>
                </a:uFill>
                <a:latin typeface="Inter Light"/>
                <a:ea typeface="Inter Light"/>
                <a:cs typeface="Inter Light"/>
                <a:sym typeface="Inter Light"/>
                <a:hlinkClick r:id="rId5"/>
              </a:rPr>
              <a:t>Open Access Journal Finder</a:t>
            </a:r>
            <a:r>
              <a:rPr b="0" i="0" lang="en-GB" sz="1500" u="none" cap="none" strike="noStrike">
                <a:solidFill>
                  <a:schemeClr val="dk1"/>
                </a:solidFill>
                <a:latin typeface="Inter Light"/>
                <a:ea typeface="Inter Light"/>
                <a:cs typeface="Inter Light"/>
                <a:sym typeface="Inter Light"/>
              </a:rPr>
              <a:t>, from Enago</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hlink"/>
                </a:solidFill>
                <a:uFill>
                  <a:noFill/>
                </a:uFill>
                <a:latin typeface="Inter Light"/>
                <a:ea typeface="Inter Light"/>
                <a:cs typeface="Inter Light"/>
                <a:sym typeface="Inter Light"/>
                <a:hlinkClick r:id="rId6"/>
              </a:rPr>
              <a:t>SciFree</a:t>
            </a:r>
            <a:r>
              <a:rPr b="0" i="0" lang="en-GB" sz="1500" u="none" cap="none" strike="noStrike">
                <a:solidFill>
                  <a:schemeClr val="dk1"/>
                </a:solidFill>
                <a:latin typeface="Inter Light"/>
                <a:ea typeface="Inter Light"/>
                <a:cs typeface="Inter Light"/>
                <a:sym typeface="Inter Light"/>
              </a:rPr>
              <a:t>’s Journal Search Tool</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hlink"/>
                </a:solidFill>
                <a:uFill>
                  <a:noFill/>
                </a:uFill>
                <a:latin typeface="Inter Light"/>
                <a:ea typeface="Inter Light"/>
                <a:cs typeface="Inter Light"/>
                <a:sym typeface="Inter Light"/>
                <a:hlinkClick r:id="rId7"/>
              </a:rPr>
              <a:t>BASE</a:t>
            </a:r>
            <a:r>
              <a:rPr b="0" i="0" lang="en-GB" sz="1500" u="none" cap="none" strike="noStrike">
                <a:solidFill>
                  <a:schemeClr val="dk1"/>
                </a:solidFill>
                <a:latin typeface="Inter Light"/>
                <a:ea typeface="Inter Light"/>
                <a:cs typeface="Inter Light"/>
                <a:sym typeface="Inter Light"/>
              </a:rPr>
              <a:t> (Bielefeld Academic Search Engine)</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hlink"/>
                </a:solidFill>
                <a:uFill>
                  <a:noFill/>
                </a:uFill>
                <a:latin typeface="Inter Light"/>
                <a:ea typeface="Inter Light"/>
                <a:cs typeface="Inter Light"/>
                <a:sym typeface="Inter Light"/>
                <a:hlinkClick r:id="rId8"/>
              </a:rPr>
              <a:t>JURN</a:t>
            </a:r>
            <a:endParaRPr b="0" i="0" sz="1500" u="none" cap="none" strike="noStrike">
              <a:solidFill>
                <a:schemeClr val="dk1"/>
              </a:solidFill>
              <a:latin typeface="Inter Light"/>
              <a:ea typeface="Inter Light"/>
              <a:cs typeface="Inter Light"/>
              <a:sym typeface="Inter Light"/>
            </a:endParaRPr>
          </a:p>
          <a:p>
            <a:pPr indent="-323850" lvl="0" marL="457200" marR="0" rtl="0" algn="l">
              <a:lnSpc>
                <a:spcPct val="150000"/>
              </a:lnSpc>
              <a:spcBef>
                <a:spcPts val="0"/>
              </a:spcBef>
              <a:spcAft>
                <a:spcPts val="0"/>
              </a:spcAft>
              <a:buClr>
                <a:schemeClr val="dk1"/>
              </a:buClr>
              <a:buSzPts val="1500"/>
              <a:buFont typeface="Inter Light"/>
              <a:buChar char="●"/>
            </a:pPr>
            <a:r>
              <a:rPr b="0" i="0" lang="en-GB" sz="1500" u="none" cap="none" strike="noStrike">
                <a:solidFill>
                  <a:schemeClr val="dk1"/>
                </a:solidFill>
                <a:latin typeface="Inter Light"/>
                <a:ea typeface="Inter Light"/>
                <a:cs typeface="Inter Light"/>
                <a:sym typeface="Inter Light"/>
              </a:rPr>
              <a:t>ChronosHub’s </a:t>
            </a:r>
            <a:r>
              <a:rPr b="0" i="0" lang="en-GB" sz="1500" u="none" cap="none" strike="noStrike">
                <a:solidFill>
                  <a:schemeClr val="hlink"/>
                </a:solidFill>
                <a:uFill>
                  <a:noFill/>
                </a:uFill>
                <a:latin typeface="Inter Light"/>
                <a:ea typeface="Inter Light"/>
                <a:cs typeface="Inter Light"/>
                <a:sym typeface="Inter Light"/>
                <a:hlinkClick r:id="rId9"/>
              </a:rPr>
              <a:t>journal finder</a:t>
            </a:r>
            <a:endParaRPr b="0" i="0" sz="1500" u="none" cap="none" strike="noStrike">
              <a:solidFill>
                <a:schemeClr val="dk1"/>
              </a:solidFill>
              <a:latin typeface="Inter Light"/>
              <a:ea typeface="Inter Light"/>
              <a:cs typeface="Inter Light"/>
              <a:sym typeface="Inter Light"/>
            </a:endParaRPr>
          </a:p>
        </p:txBody>
      </p:sp>
      <p:pic>
        <p:nvPicPr>
          <p:cNvPr id="1198" name="Google Shape;1198;p148"/>
          <p:cNvPicPr preferRelativeResize="0"/>
          <p:nvPr/>
        </p:nvPicPr>
        <p:blipFill rotWithShape="1">
          <a:blip r:embed="rId10">
            <a:alphaModFix/>
          </a:blip>
          <a:srcRect b="0" l="0" r="31450" t="0"/>
          <a:stretch/>
        </p:blipFill>
        <p:spPr>
          <a:xfrm>
            <a:off x="7909950" y="556525"/>
            <a:ext cx="1234050" cy="1781175"/>
          </a:xfrm>
          <a:prstGeom prst="rect">
            <a:avLst/>
          </a:prstGeom>
          <a:noFill/>
          <a:ln>
            <a:noFill/>
          </a:ln>
        </p:spPr>
      </p:pic>
      <p:pic>
        <p:nvPicPr>
          <p:cNvPr id="1199" name="Google Shape;1199;p148"/>
          <p:cNvPicPr preferRelativeResize="0"/>
          <p:nvPr/>
        </p:nvPicPr>
        <p:blipFill rotWithShape="1">
          <a:blip r:embed="rId11">
            <a:alphaModFix/>
          </a:blip>
          <a:srcRect b="0" l="0" r="0" t="0"/>
          <a:stretch/>
        </p:blipFill>
        <p:spPr>
          <a:xfrm>
            <a:off x="7844125" y="1265700"/>
            <a:ext cx="895350" cy="17811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49"/>
          <p:cNvSpPr txBox="1"/>
          <p:nvPr>
            <p:ph type="title"/>
          </p:nvPr>
        </p:nvSpPr>
        <p:spPr>
          <a:xfrm>
            <a:off x="729450" y="1322450"/>
            <a:ext cx="7688400" cy="23169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0"/>
              </a:spcAft>
              <a:buSzPts val="5000"/>
              <a:buNone/>
            </a:pPr>
            <a:r>
              <a:rPr lang="en-GB"/>
              <a:t>Our role has evolved</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50"/>
          <p:cNvSpPr txBox="1"/>
          <p:nvPr>
            <p:ph idx="1" type="body"/>
          </p:nvPr>
        </p:nvSpPr>
        <p:spPr>
          <a:xfrm>
            <a:off x="6219350" y="2988175"/>
            <a:ext cx="26799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Increase the sustainability and resilience of our service to enable it to adapt to the needs of the community</a:t>
            </a:r>
            <a:endParaRPr/>
          </a:p>
        </p:txBody>
      </p:sp>
      <p:sp>
        <p:nvSpPr>
          <p:cNvPr id="1210" name="Google Shape;1210;p150"/>
          <p:cNvSpPr txBox="1"/>
          <p:nvPr>
            <p:ph type="title"/>
          </p:nvPr>
        </p:nvSpPr>
        <p:spPr>
          <a:xfrm>
            <a:off x="566750" y="849050"/>
            <a:ext cx="78438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latin typeface="Inter"/>
                <a:ea typeface="Inter"/>
                <a:cs typeface="Inter"/>
                <a:sym typeface="Inter"/>
              </a:rPr>
              <a:t>We require funding to invest in our strategic goals</a:t>
            </a:r>
            <a:endParaRPr>
              <a:solidFill>
                <a:schemeClr val="dk1"/>
              </a:solidFill>
              <a:latin typeface="Inter"/>
              <a:ea typeface="Inter"/>
              <a:cs typeface="Inter"/>
              <a:sym typeface="Inter"/>
            </a:endParaRPr>
          </a:p>
        </p:txBody>
      </p:sp>
      <p:sp>
        <p:nvSpPr>
          <p:cNvPr id="1211" name="Google Shape;1211;p150"/>
          <p:cNvSpPr txBox="1"/>
          <p:nvPr>
            <p:ph idx="1" type="body"/>
          </p:nvPr>
        </p:nvSpPr>
        <p:spPr>
          <a:xfrm>
            <a:off x="563350" y="3038450"/>
            <a:ext cx="23613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Advocate for equity and diversity in open access journal publishing</a:t>
            </a:r>
            <a:endParaRPr baseline="30000"/>
          </a:p>
        </p:txBody>
      </p:sp>
      <p:sp>
        <p:nvSpPr>
          <p:cNvPr id="1212" name="Google Shape;1212;p150"/>
          <p:cNvSpPr txBox="1"/>
          <p:nvPr>
            <p:ph idx="1" type="body"/>
          </p:nvPr>
        </p:nvSpPr>
        <p:spPr>
          <a:xfrm>
            <a:off x="3232050" y="3011050"/>
            <a:ext cx="2679900" cy="1051800"/>
          </a:xfrm>
          <a:prstGeom prst="rect">
            <a:avLst/>
          </a:prstGeom>
          <a:noFill/>
          <a:ln>
            <a:noFill/>
          </a:ln>
        </p:spPr>
        <p:txBody>
          <a:bodyPr anchorCtr="0" anchor="t" bIns="76025" lIns="76025" spcFirstLastPara="1" rIns="76025" wrap="square" tIns="76025">
            <a:noAutofit/>
          </a:bodyPr>
          <a:lstStyle/>
          <a:p>
            <a:pPr indent="0" lvl="0" marL="0" rtl="0" algn="l">
              <a:lnSpc>
                <a:spcPct val="115000"/>
              </a:lnSpc>
              <a:spcBef>
                <a:spcPts val="0"/>
              </a:spcBef>
              <a:spcAft>
                <a:spcPts val="0"/>
              </a:spcAft>
              <a:buSzPts val="1500"/>
              <a:buNone/>
            </a:pPr>
            <a:r>
              <a:rPr lang="en-GB"/>
              <a:t>Use our trusted position to raise the profile of high-quality open access journals	</a:t>
            </a:r>
            <a:endParaRPr/>
          </a:p>
        </p:txBody>
      </p:sp>
      <p:pic>
        <p:nvPicPr>
          <p:cNvPr id="1213" name="Google Shape;1213;p150"/>
          <p:cNvPicPr preferRelativeResize="0"/>
          <p:nvPr/>
        </p:nvPicPr>
        <p:blipFill rotWithShape="1">
          <a:blip r:embed="rId3">
            <a:alphaModFix/>
          </a:blip>
          <a:srcRect b="0" l="0" r="0" t="0"/>
          <a:stretch/>
        </p:blipFill>
        <p:spPr>
          <a:xfrm flipH="1" rot="5400000">
            <a:off x="4150364" y="1986837"/>
            <a:ext cx="843250" cy="421625"/>
          </a:xfrm>
          <a:prstGeom prst="rect">
            <a:avLst/>
          </a:prstGeom>
          <a:noFill/>
          <a:ln>
            <a:noFill/>
          </a:ln>
        </p:spPr>
      </p:pic>
      <p:pic>
        <p:nvPicPr>
          <p:cNvPr id="1214" name="Google Shape;1214;p150"/>
          <p:cNvPicPr preferRelativeResize="0"/>
          <p:nvPr/>
        </p:nvPicPr>
        <p:blipFill rotWithShape="1">
          <a:blip r:embed="rId4">
            <a:alphaModFix/>
          </a:blip>
          <a:srcRect b="0" l="0" r="0" t="0"/>
          <a:stretch/>
        </p:blipFill>
        <p:spPr>
          <a:xfrm flipH="1">
            <a:off x="1361830" y="1878344"/>
            <a:ext cx="764325" cy="764325"/>
          </a:xfrm>
          <a:prstGeom prst="rect">
            <a:avLst/>
          </a:prstGeom>
          <a:noFill/>
          <a:ln>
            <a:noFill/>
          </a:ln>
        </p:spPr>
      </p:pic>
      <p:pic>
        <p:nvPicPr>
          <p:cNvPr id="1215" name="Google Shape;1215;p150"/>
          <p:cNvPicPr preferRelativeResize="0"/>
          <p:nvPr/>
        </p:nvPicPr>
        <p:blipFill rotWithShape="1">
          <a:blip r:embed="rId5">
            <a:alphaModFix/>
          </a:blip>
          <a:srcRect b="0" l="0" r="0" t="0"/>
          <a:stretch/>
        </p:blipFill>
        <p:spPr>
          <a:xfrm>
            <a:off x="7182980" y="1813880"/>
            <a:ext cx="752650" cy="74466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51"/>
          <p:cNvSpPr txBox="1"/>
          <p:nvPr>
            <p:ph type="ctrTitle"/>
          </p:nvPr>
        </p:nvSpPr>
        <p:spPr>
          <a:xfrm>
            <a:off x="729450" y="1322450"/>
            <a:ext cx="7734900" cy="1664700"/>
          </a:xfrm>
          <a:prstGeom prst="rect">
            <a:avLst/>
          </a:prstGeom>
          <a:noFill/>
          <a:ln>
            <a:noFill/>
          </a:ln>
        </p:spPr>
        <p:txBody>
          <a:bodyPr anchorCtr="0" anchor="t" bIns="76025" lIns="76025" spcFirstLastPara="1" rIns="76025" wrap="square" tIns="76025">
            <a:normAutofit/>
          </a:bodyPr>
          <a:lstStyle/>
          <a:p>
            <a:pPr indent="0" lvl="0" marL="0" rtl="0" algn="l">
              <a:lnSpc>
                <a:spcPct val="100000"/>
              </a:lnSpc>
              <a:spcBef>
                <a:spcPts val="0"/>
              </a:spcBef>
              <a:spcAft>
                <a:spcPts val="0"/>
              </a:spcAft>
              <a:buSzPts val="3500"/>
              <a:buNone/>
            </a:pPr>
            <a:r>
              <a:rPr b="0" lang="en-GB" sz="3600">
                <a:highlight>
                  <a:schemeClr val="dk1"/>
                </a:highlight>
                <a:latin typeface="Arial"/>
                <a:ea typeface="Arial"/>
                <a:cs typeface="Arial"/>
                <a:sym typeface="Arial"/>
              </a:rPr>
              <a:t>Questions?</a:t>
            </a:r>
            <a:endParaRPr b="0" sz="3600">
              <a:highlight>
                <a:schemeClr val="dk1"/>
              </a:highlight>
              <a:latin typeface="Arial"/>
              <a:ea typeface="Arial"/>
              <a:cs typeface="Arial"/>
              <a:sym typeface="Arial"/>
            </a:endParaRPr>
          </a:p>
        </p:txBody>
      </p:sp>
      <p:sp>
        <p:nvSpPr>
          <p:cNvPr id="1221" name="Google Shape;1221;p151"/>
          <p:cNvSpPr txBox="1"/>
          <p:nvPr>
            <p:ph idx="1" type="subTitle"/>
          </p:nvPr>
        </p:nvSpPr>
        <p:spPr>
          <a:xfrm>
            <a:off x="729450" y="2430474"/>
            <a:ext cx="4890900" cy="15669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1300"/>
              <a:buNone/>
            </a:pPr>
            <a:r>
              <a:rPr lang="en-GB" sz="1800">
                <a:solidFill>
                  <a:schemeClr val="lt1"/>
                </a:solidFill>
                <a:latin typeface="Arial"/>
                <a:ea typeface="Arial"/>
                <a:cs typeface="Arial"/>
                <a:sym typeface="Arial"/>
              </a:rPr>
              <a:t>Katrine Sundsbø</a:t>
            </a:r>
            <a:endParaRPr sz="1800">
              <a:solidFill>
                <a:schemeClr val="lt1"/>
              </a:solidFill>
              <a:latin typeface="Arial"/>
              <a:ea typeface="Arial"/>
              <a:cs typeface="Arial"/>
              <a:sym typeface="Arial"/>
            </a:endParaRPr>
          </a:p>
          <a:p>
            <a:pPr indent="0" lvl="0" marL="0" rtl="0" algn="l">
              <a:lnSpc>
                <a:spcPct val="100000"/>
              </a:lnSpc>
              <a:spcBef>
                <a:spcPts val="0"/>
              </a:spcBef>
              <a:spcAft>
                <a:spcPts val="0"/>
              </a:spcAft>
              <a:buSzPts val="1300"/>
              <a:buNone/>
            </a:pPr>
            <a:r>
              <a:rPr b="1" lang="en-GB" sz="1800">
                <a:solidFill>
                  <a:schemeClr val="lt1"/>
                </a:solidFill>
              </a:rPr>
              <a:t>Community Manager</a:t>
            </a:r>
            <a:endParaRPr b="1" sz="1800">
              <a:solidFill>
                <a:schemeClr val="lt1"/>
              </a:solidFill>
            </a:endParaRPr>
          </a:p>
          <a:p>
            <a:pPr indent="0" lvl="0" marL="0" rtl="0" algn="l">
              <a:lnSpc>
                <a:spcPct val="100000"/>
              </a:lnSpc>
              <a:spcBef>
                <a:spcPts val="0"/>
              </a:spcBef>
              <a:spcAft>
                <a:spcPts val="0"/>
              </a:spcAft>
              <a:buSzPts val="1300"/>
              <a:buNone/>
            </a:pPr>
            <a:r>
              <a:rPr lang="en-GB" sz="1800">
                <a:solidFill>
                  <a:schemeClr val="lt1"/>
                </a:solidFill>
                <a:latin typeface="Arial"/>
                <a:ea typeface="Arial"/>
                <a:cs typeface="Arial"/>
                <a:sym typeface="Arial"/>
              </a:rPr>
              <a:t>katrine@doaj.org </a:t>
            </a:r>
            <a:endParaRPr sz="1800">
              <a:solidFill>
                <a:schemeClr val="lt1"/>
              </a:solidFill>
              <a:latin typeface="Arial"/>
              <a:ea typeface="Arial"/>
              <a:cs typeface="Arial"/>
              <a:sym typeface="Arial"/>
            </a:endParaRPr>
          </a:p>
          <a:p>
            <a:pPr indent="0" lvl="0" marL="0" rtl="0" algn="l">
              <a:lnSpc>
                <a:spcPct val="100000"/>
              </a:lnSpc>
              <a:spcBef>
                <a:spcPts val="0"/>
              </a:spcBef>
              <a:spcAft>
                <a:spcPts val="0"/>
              </a:spcAft>
              <a:buSzPts val="1300"/>
              <a:buNone/>
            </a:pPr>
            <a:r>
              <a:rPr lang="en-GB" sz="1800">
                <a:solidFill>
                  <a:schemeClr val="lt1"/>
                </a:solidFill>
                <a:latin typeface="Arial"/>
                <a:ea typeface="Arial"/>
                <a:cs typeface="Arial"/>
                <a:sym typeface="Arial"/>
              </a:rPr>
              <a:t>@katrinesundsbo</a:t>
            </a:r>
            <a:endParaRPr sz="1800">
              <a:solidFill>
                <a:schemeClr val="lt1"/>
              </a:solidFill>
              <a:latin typeface="Arial"/>
              <a:ea typeface="Arial"/>
              <a:cs typeface="Arial"/>
              <a:sym typeface="Arial"/>
            </a:endParaRPr>
          </a:p>
        </p:txBody>
      </p:sp>
      <p:pic>
        <p:nvPicPr>
          <p:cNvPr id="1222" name="Google Shape;1222;p151"/>
          <p:cNvPicPr preferRelativeResize="0"/>
          <p:nvPr/>
        </p:nvPicPr>
        <p:blipFill rotWithShape="1">
          <a:blip r:embed="rId3">
            <a:alphaModFix/>
          </a:blip>
          <a:srcRect b="0" l="0" r="0" t="0"/>
          <a:stretch/>
        </p:blipFill>
        <p:spPr>
          <a:xfrm>
            <a:off x="5308042" y="4355574"/>
            <a:ext cx="1546833" cy="541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52"/>
          <p:cNvSpPr txBox="1"/>
          <p:nvPr>
            <p:ph type="title"/>
          </p:nvPr>
        </p:nvSpPr>
        <p:spPr>
          <a:xfrm>
            <a:off x="727650" y="411600"/>
            <a:ext cx="7688700" cy="535200"/>
          </a:xfrm>
          <a:prstGeom prst="rect">
            <a:avLst/>
          </a:prstGeom>
          <a:noFill/>
          <a:ln>
            <a:noFill/>
          </a:ln>
        </p:spPr>
        <p:txBody>
          <a:bodyPr anchorCtr="0" anchor="t" bIns="76025" lIns="76025" spcFirstLastPara="1" rIns="76025" wrap="square" tIns="76025">
            <a:noAutofit/>
          </a:bodyPr>
          <a:lstStyle/>
          <a:p>
            <a:pPr indent="0" lvl="0" marL="0" rtl="0" algn="l">
              <a:lnSpc>
                <a:spcPct val="100000"/>
              </a:lnSpc>
              <a:spcBef>
                <a:spcPts val="0"/>
              </a:spcBef>
              <a:spcAft>
                <a:spcPts val="0"/>
              </a:spcAft>
              <a:buSzPts val="2200"/>
              <a:buNone/>
            </a:pPr>
            <a:r>
              <a:rPr lang="en-GB"/>
              <a:t>Some other presentations you might find useful</a:t>
            </a:r>
            <a:endParaRPr/>
          </a:p>
        </p:txBody>
      </p:sp>
      <p:sp>
        <p:nvSpPr>
          <p:cNvPr id="1228" name="Google Shape;1228;p152"/>
          <p:cNvSpPr txBox="1"/>
          <p:nvPr>
            <p:ph idx="1" type="body"/>
          </p:nvPr>
        </p:nvSpPr>
        <p:spPr>
          <a:xfrm>
            <a:off x="727650" y="1052650"/>
            <a:ext cx="7688700" cy="3565800"/>
          </a:xfrm>
          <a:prstGeom prst="rect">
            <a:avLst/>
          </a:prstGeom>
          <a:noFill/>
          <a:ln>
            <a:noFill/>
          </a:ln>
        </p:spPr>
        <p:txBody>
          <a:bodyPr anchorCtr="0" anchor="t" bIns="76025" lIns="76025" spcFirstLastPara="1" rIns="76025" wrap="square" tIns="76025">
            <a:noAutofit/>
          </a:bodyPr>
          <a:lstStyle/>
          <a:p>
            <a:pPr indent="-323850" lvl="0" marL="457200" rtl="0" algn="l">
              <a:lnSpc>
                <a:spcPct val="115000"/>
              </a:lnSpc>
              <a:spcBef>
                <a:spcPts val="0"/>
              </a:spcBef>
              <a:spcAft>
                <a:spcPts val="0"/>
              </a:spcAft>
              <a:buSzPts val="1500"/>
              <a:buChar char="●"/>
            </a:pPr>
            <a:r>
              <a:rPr lang="en-GB" u="sng">
                <a:solidFill>
                  <a:schemeClr val="hlink"/>
                </a:solidFill>
                <a:hlinkClick r:id="rId3"/>
              </a:rPr>
              <a:t>IFLA 2023 Moving the needle </a:t>
            </a:r>
            <a:endParaRPr/>
          </a:p>
          <a:p>
            <a:pPr indent="-323850" lvl="0" marL="457200" rtl="0" algn="l">
              <a:lnSpc>
                <a:spcPct val="115000"/>
              </a:lnSpc>
              <a:spcBef>
                <a:spcPts val="0"/>
              </a:spcBef>
              <a:spcAft>
                <a:spcPts val="0"/>
              </a:spcAft>
              <a:buSzPts val="1500"/>
              <a:buChar char="●"/>
            </a:pPr>
            <a:r>
              <a:rPr lang="en-GB" u="sng">
                <a:solidFill>
                  <a:schemeClr val="hlink"/>
                </a:solidFill>
                <a:hlinkClick r:id="rId4"/>
              </a:rPr>
              <a:t>The business model of open access. Who pays?</a:t>
            </a:r>
            <a:endParaRPr/>
          </a:p>
          <a:p>
            <a:pPr indent="-323850" lvl="0" marL="457200" rtl="0" algn="l">
              <a:lnSpc>
                <a:spcPct val="115000"/>
              </a:lnSpc>
              <a:spcBef>
                <a:spcPts val="0"/>
              </a:spcBef>
              <a:spcAft>
                <a:spcPts val="0"/>
              </a:spcAft>
              <a:buSzPts val="1500"/>
              <a:buChar char="●"/>
            </a:pPr>
            <a:r>
              <a:rPr lang="en-GB" u="sng">
                <a:solidFill>
                  <a:schemeClr val="hlink"/>
                </a:solidFill>
                <a:hlinkClick r:id="rId5"/>
              </a:rPr>
              <a:t>2022 update on projects, partnerships and collaborations</a:t>
            </a:r>
            <a:endParaRPr/>
          </a:p>
          <a:p>
            <a:pPr indent="-323850" lvl="0" marL="457200" rtl="0" algn="l">
              <a:lnSpc>
                <a:spcPct val="115000"/>
              </a:lnSpc>
              <a:spcBef>
                <a:spcPts val="0"/>
              </a:spcBef>
              <a:spcAft>
                <a:spcPts val="0"/>
              </a:spcAft>
              <a:buSzPts val="1500"/>
              <a:buChar char="●"/>
            </a:pPr>
            <a:r>
              <a:rPr lang="en-GB" u="sng">
                <a:solidFill>
                  <a:schemeClr val="hlink"/>
                </a:solidFill>
                <a:hlinkClick r:id="rId6"/>
              </a:rPr>
              <a:t>TEMPLATE DOAJ slides theme </a:t>
            </a:r>
            <a:endParaRPr/>
          </a:p>
          <a:p>
            <a:pPr indent="-323850" lvl="0" marL="457200" rtl="0" algn="l">
              <a:lnSpc>
                <a:spcPct val="115000"/>
              </a:lnSpc>
              <a:spcBef>
                <a:spcPts val="0"/>
              </a:spcBef>
              <a:spcAft>
                <a:spcPts val="0"/>
              </a:spcAft>
              <a:buSzPts val="1500"/>
              <a:buChar char="●"/>
            </a:pPr>
            <a:r>
              <a:rPr lang="en-GB" u="sng">
                <a:solidFill>
                  <a:schemeClr val="hlink"/>
                </a:solidFill>
                <a:hlinkClick r:id="rId7"/>
              </a:rPr>
              <a:t>OPEN - intro &amp; wrap up</a:t>
            </a:r>
            <a:endParaRPr/>
          </a:p>
          <a:p>
            <a:pPr indent="-323850" lvl="0" marL="457200" rtl="0" algn="l">
              <a:lnSpc>
                <a:spcPct val="115000"/>
              </a:lnSpc>
              <a:spcBef>
                <a:spcPts val="0"/>
              </a:spcBef>
              <a:spcAft>
                <a:spcPts val="0"/>
              </a:spcAft>
              <a:buSzPts val="1500"/>
              <a:buChar char="●"/>
            </a:pPr>
            <a:r>
              <a:rPr lang="en-GB" u="sng">
                <a:solidFill>
                  <a:schemeClr val="hlink"/>
                </a:solidFill>
                <a:hlinkClick r:id="rId8"/>
              </a:rPr>
              <a:t>Canadian Association of Learned Journals June 2023</a:t>
            </a:r>
            <a:endParaRPr/>
          </a:p>
          <a:p>
            <a:pPr indent="-323850" lvl="0" marL="457200" rtl="0" algn="l">
              <a:lnSpc>
                <a:spcPct val="115000"/>
              </a:lnSpc>
              <a:spcBef>
                <a:spcPts val="0"/>
              </a:spcBef>
              <a:spcAft>
                <a:spcPts val="0"/>
              </a:spcAft>
              <a:buSzPts val="1500"/>
              <a:buChar char="●"/>
            </a:pPr>
            <a:r>
              <a:rPr lang="en-GB" u="sng">
                <a:solidFill>
                  <a:schemeClr val="hlink"/>
                </a:solidFill>
                <a:hlinkClick r:id="rId9"/>
              </a:rPr>
              <a:t>Separating the wheat from the chaff: How to identify quality open access journals?</a:t>
            </a:r>
            <a:endParaRPr/>
          </a:p>
          <a:p>
            <a:pPr indent="-323850" lvl="0" marL="457200" rtl="0" algn="l">
              <a:lnSpc>
                <a:spcPct val="115000"/>
              </a:lnSpc>
              <a:spcBef>
                <a:spcPts val="0"/>
              </a:spcBef>
              <a:spcAft>
                <a:spcPts val="0"/>
              </a:spcAft>
              <a:buSzPts val="1500"/>
              <a:buChar char="●"/>
            </a:pPr>
            <a:r>
              <a:rPr lang="en-GB" u="sng">
                <a:solidFill>
                  <a:schemeClr val="hlink"/>
                </a:solidFill>
                <a:hlinkClick r:id="rId10"/>
              </a:rPr>
              <a:t>Troubleshooting API and XML queries</a:t>
            </a:r>
            <a:r>
              <a:rPr lang="en-GB"/>
              <a:t> </a:t>
            </a:r>
            <a:endParaRPr/>
          </a:p>
          <a:p>
            <a:pPr indent="0" lvl="0" marL="457200" rtl="0" algn="l">
              <a:lnSpc>
                <a:spcPct val="115000"/>
              </a:lnSpc>
              <a:spcBef>
                <a:spcPts val="0"/>
              </a:spcBef>
              <a:spcAft>
                <a:spcPts val="0"/>
              </a:spcAft>
              <a:buSzPts val="1500"/>
              <a:buNone/>
            </a:pPr>
            <a:br>
              <a:rPr lang="en-GB"/>
            </a:br>
            <a:endParaRPr/>
          </a:p>
          <a:p>
            <a:pPr indent="-323850" lvl="0" marL="457200" rtl="0" algn="l">
              <a:lnSpc>
                <a:spcPct val="115000"/>
              </a:lnSpc>
              <a:spcBef>
                <a:spcPts val="0"/>
              </a:spcBef>
              <a:spcAft>
                <a:spcPts val="0"/>
              </a:spcAft>
              <a:buSzPts val="1500"/>
              <a:buChar char="●"/>
            </a:pPr>
            <a:r>
              <a:rPr lang="en-GB"/>
              <a:t>More guidance on layout, colours, design: </a:t>
            </a:r>
            <a:r>
              <a:rPr lang="en-GB" u="sng">
                <a:solidFill>
                  <a:schemeClr val="hlink"/>
                </a:solidFill>
                <a:hlinkClick r:id="rId11"/>
              </a:rPr>
              <a:t>https://doaj-kit.netlify.app/</a:t>
            </a:r>
            <a:r>
              <a:rPr lang="en-GB"/>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nuscript - Slides">
  <a:themeElements>
    <a:clrScheme name="Streamline">
      <a:dk1>
        <a:srgbClr val="282624"/>
      </a:dk1>
      <a:lt1>
        <a:srgbClr val="FFFFFF"/>
      </a:lt1>
      <a:dk2>
        <a:srgbClr val="5C5956"/>
      </a:dk2>
      <a:lt2>
        <a:srgbClr val="F6F4F4"/>
      </a:lt2>
      <a:accent1>
        <a:srgbClr val="FD5A3B"/>
      </a:accent1>
      <a:accent2>
        <a:srgbClr val="982E0A"/>
      </a:accent2>
      <a:accent3>
        <a:srgbClr val="3A5959"/>
      </a:accent3>
      <a:accent4>
        <a:srgbClr val="47A178"/>
      </a:accent4>
      <a:accent5>
        <a:srgbClr val="A3C386"/>
      </a:accent5>
      <a:accent6>
        <a:srgbClr val="F9D950"/>
      </a:accent6>
      <a:hlink>
        <a:srgbClr val="282624"/>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nuscript - Slides">
  <a:themeElements>
    <a:clrScheme name="Streamline">
      <a:dk1>
        <a:srgbClr val="282624"/>
      </a:dk1>
      <a:lt1>
        <a:srgbClr val="FFFFFF"/>
      </a:lt1>
      <a:dk2>
        <a:srgbClr val="5C5956"/>
      </a:dk2>
      <a:lt2>
        <a:srgbClr val="F6F4F4"/>
      </a:lt2>
      <a:accent1>
        <a:srgbClr val="FD5A3B"/>
      </a:accent1>
      <a:accent2>
        <a:srgbClr val="982E0A"/>
      </a:accent2>
      <a:accent3>
        <a:srgbClr val="3A5959"/>
      </a:accent3>
      <a:accent4>
        <a:srgbClr val="47A178"/>
      </a:accent4>
      <a:accent5>
        <a:srgbClr val="A3C386"/>
      </a:accent5>
      <a:accent6>
        <a:srgbClr val="F9D950"/>
      </a:accent6>
      <a:hlink>
        <a:srgbClr val="282624"/>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nuscript - Slides">
  <a:themeElements>
    <a:clrScheme name="Streamline">
      <a:dk1>
        <a:srgbClr val="282624"/>
      </a:dk1>
      <a:lt1>
        <a:srgbClr val="FFFFFF"/>
      </a:lt1>
      <a:dk2>
        <a:srgbClr val="5C5956"/>
      </a:dk2>
      <a:lt2>
        <a:srgbClr val="F6F4F4"/>
      </a:lt2>
      <a:accent1>
        <a:srgbClr val="FD5A3B"/>
      </a:accent1>
      <a:accent2>
        <a:srgbClr val="982E0A"/>
      </a:accent2>
      <a:accent3>
        <a:srgbClr val="3A5959"/>
      </a:accent3>
      <a:accent4>
        <a:srgbClr val="47A178"/>
      </a:accent4>
      <a:accent5>
        <a:srgbClr val="A3C386"/>
      </a:accent5>
      <a:accent6>
        <a:srgbClr val="F9D950"/>
      </a:accent6>
      <a:hlink>
        <a:srgbClr val="282624"/>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